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58" r:id="rId4"/>
    <p:sldId id="267" r:id="rId5"/>
    <p:sldId id="260" r:id="rId6"/>
    <p:sldId id="261" r:id="rId7"/>
    <p:sldId id="268" r:id="rId8"/>
    <p:sldId id="269" r:id="rId9"/>
    <p:sldId id="271" r:id="rId10"/>
    <p:sldId id="270" r:id="rId11"/>
    <p:sldId id="288" r:id="rId12"/>
    <p:sldId id="274" r:id="rId13"/>
    <p:sldId id="265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D42"/>
    <a:srgbClr val="EDF2F4"/>
    <a:srgbClr val="EF233C"/>
    <a:srgbClr val="D90429"/>
    <a:srgbClr val="8D9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митрий Лисица" userId="85404abf403f5108" providerId="LiveId" clId="{E2880B69-9F4E-406C-B787-BAA1D089B395}"/>
    <pc:docChg chg="undo redo custSel addSld delSld modSld">
      <pc:chgData name="Дмитрий Лисица" userId="85404abf403f5108" providerId="LiveId" clId="{E2880B69-9F4E-406C-B787-BAA1D089B395}" dt="2023-12-18T22:15:53.487" v="7940"/>
      <pc:docMkLst>
        <pc:docMk/>
      </pc:docMkLst>
      <pc:sldChg chg="addSp delSp modSp new mod modTransition setBg">
        <pc:chgData name="Дмитрий Лисица" userId="85404abf403f5108" providerId="LiveId" clId="{E2880B69-9F4E-406C-B787-BAA1D089B395}" dt="2023-12-18T13:17:56.315" v="2613"/>
        <pc:sldMkLst>
          <pc:docMk/>
          <pc:sldMk cId="2674584774" sldId="256"/>
        </pc:sldMkLst>
        <pc:spChg chg="mod">
          <ac:chgData name="Дмитрий Лисица" userId="85404abf403f5108" providerId="LiveId" clId="{E2880B69-9F4E-406C-B787-BAA1D089B395}" dt="2023-12-18T13:01:26.331" v="1687" actId="1076"/>
          <ac:spMkLst>
            <pc:docMk/>
            <pc:sldMk cId="2674584774" sldId="256"/>
            <ac:spMk id="2" creationId="{BF1D5B9E-274B-414F-A38B-89AC309EDF2C}"/>
          </ac:spMkLst>
        </pc:spChg>
        <pc:spChg chg="del">
          <ac:chgData name="Дмитрий Лисица" userId="85404abf403f5108" providerId="LiveId" clId="{E2880B69-9F4E-406C-B787-BAA1D089B395}" dt="2023-12-18T10:47:32.532" v="76" actId="478"/>
          <ac:spMkLst>
            <pc:docMk/>
            <pc:sldMk cId="2674584774" sldId="256"/>
            <ac:spMk id="3" creationId="{7CE886CE-2389-4042-A38A-582124B6FC99}"/>
          </ac:spMkLst>
        </pc:spChg>
        <pc:spChg chg="add mod">
          <ac:chgData name="Дмитрий Лисица" userId="85404abf403f5108" providerId="LiveId" clId="{E2880B69-9F4E-406C-B787-BAA1D089B395}" dt="2023-12-18T10:39:51.254" v="65" actId="164"/>
          <ac:spMkLst>
            <pc:docMk/>
            <pc:sldMk cId="2674584774" sldId="256"/>
            <ac:spMk id="4" creationId="{E0313813-B398-4C81-B4F4-B8A14BA80421}"/>
          </ac:spMkLst>
        </pc:spChg>
        <pc:spChg chg="add mod">
          <ac:chgData name="Дмитрий Лисица" userId="85404abf403f5108" providerId="LiveId" clId="{E2880B69-9F4E-406C-B787-BAA1D089B395}" dt="2023-12-18T10:47:48.522" v="78" actId="1076"/>
          <ac:spMkLst>
            <pc:docMk/>
            <pc:sldMk cId="2674584774" sldId="256"/>
            <ac:spMk id="5" creationId="{9DD1AD79-ADFA-4BC7-995B-69C324502118}"/>
          </ac:spMkLst>
        </pc:spChg>
        <pc:spChg chg="add del mod">
          <ac:chgData name="Дмитрий Лисица" userId="85404abf403f5108" providerId="LiveId" clId="{E2880B69-9F4E-406C-B787-BAA1D089B395}" dt="2023-12-18T10:40:03.047" v="72" actId="478"/>
          <ac:spMkLst>
            <pc:docMk/>
            <pc:sldMk cId="2674584774" sldId="256"/>
            <ac:spMk id="6" creationId="{85A5F2FA-EBA6-4843-8193-2CF1061E64C3}"/>
          </ac:spMkLst>
        </pc:spChg>
        <pc:spChg chg="add mod">
          <ac:chgData name="Дмитрий Лисица" userId="85404abf403f5108" providerId="LiveId" clId="{E2880B69-9F4E-406C-B787-BAA1D089B395}" dt="2023-12-18T10:49:19.072" v="101" actId="164"/>
          <ac:spMkLst>
            <pc:docMk/>
            <pc:sldMk cId="2674584774" sldId="256"/>
            <ac:spMk id="8" creationId="{3AD20D07-ADD9-446B-8A55-85F0F3A7A23F}"/>
          </ac:spMkLst>
        </pc:spChg>
        <pc:spChg chg="add mod">
          <ac:chgData name="Дмитрий Лисица" userId="85404abf403f5108" providerId="LiveId" clId="{E2880B69-9F4E-406C-B787-BAA1D089B395}" dt="2023-12-18T10:49:19.072" v="101" actId="164"/>
          <ac:spMkLst>
            <pc:docMk/>
            <pc:sldMk cId="2674584774" sldId="256"/>
            <ac:spMk id="9" creationId="{198B4588-3EFC-42F0-9855-5BA3D9457A2E}"/>
          </ac:spMkLst>
        </pc:spChg>
        <pc:spChg chg="add del mod">
          <ac:chgData name="Дмитрий Лисица" userId="85404abf403f5108" providerId="LiveId" clId="{E2880B69-9F4E-406C-B787-BAA1D089B395}" dt="2023-12-18T10:52:08.478" v="154" actId="478"/>
          <ac:spMkLst>
            <pc:docMk/>
            <pc:sldMk cId="2674584774" sldId="256"/>
            <ac:spMk id="11" creationId="{878BFB9E-6BB9-4E9E-A0A7-EA90EAA91D36}"/>
          </ac:spMkLst>
        </pc:spChg>
        <pc:spChg chg="add del mod topLvl">
          <ac:chgData name="Дмитрий Лисица" userId="85404abf403f5108" providerId="LiveId" clId="{E2880B69-9F4E-406C-B787-BAA1D089B395}" dt="2023-12-18T11:00:26.247" v="246"/>
          <ac:spMkLst>
            <pc:docMk/>
            <pc:sldMk cId="2674584774" sldId="256"/>
            <ac:spMk id="12" creationId="{4B03822A-C27E-4051-8D66-112B29FBD313}"/>
          </ac:spMkLst>
        </pc:spChg>
        <pc:spChg chg="add del mod">
          <ac:chgData name="Дмитрий Лисица" userId="85404abf403f5108" providerId="LiveId" clId="{E2880B69-9F4E-406C-B787-BAA1D089B395}" dt="2023-12-18T10:52:07.859" v="153" actId="478"/>
          <ac:spMkLst>
            <pc:docMk/>
            <pc:sldMk cId="2674584774" sldId="256"/>
            <ac:spMk id="13" creationId="{41E3AED3-F6C4-4CED-A172-C2131F077262}"/>
          </ac:spMkLst>
        </pc:spChg>
        <pc:spChg chg="add del mod ord topLvl">
          <ac:chgData name="Дмитрий Лисица" userId="85404abf403f5108" providerId="LiveId" clId="{E2880B69-9F4E-406C-B787-BAA1D089B395}" dt="2023-12-18T11:00:26.247" v="246"/>
          <ac:spMkLst>
            <pc:docMk/>
            <pc:sldMk cId="2674584774" sldId="256"/>
            <ac:spMk id="14" creationId="{B844F499-E228-4489-B216-4F70CC4CA714}"/>
          </ac:spMkLst>
        </pc:spChg>
        <pc:spChg chg="add del mod topLvl">
          <ac:chgData name="Дмитрий Лисица" userId="85404abf403f5108" providerId="LiveId" clId="{E2880B69-9F4E-406C-B787-BAA1D089B395}" dt="2023-12-18T11:00:26.247" v="246"/>
          <ac:spMkLst>
            <pc:docMk/>
            <pc:sldMk cId="2674584774" sldId="256"/>
            <ac:spMk id="15" creationId="{971334D7-DAB0-44F0-B0D5-38FCCA715A37}"/>
          </ac:spMkLst>
        </pc:spChg>
        <pc:spChg chg="add del mod ord topLvl">
          <ac:chgData name="Дмитрий Лисица" userId="85404abf403f5108" providerId="LiveId" clId="{E2880B69-9F4E-406C-B787-BAA1D089B395}" dt="2023-12-18T11:00:28.335" v="247"/>
          <ac:spMkLst>
            <pc:docMk/>
            <pc:sldMk cId="2674584774" sldId="256"/>
            <ac:spMk id="17" creationId="{FED3E5D9-7162-4CBE-A3F0-56081242918D}"/>
          </ac:spMkLst>
        </pc:spChg>
        <pc:spChg chg="add del mod">
          <ac:chgData name="Дмитрий Лисица" userId="85404abf403f5108" providerId="LiveId" clId="{E2880B69-9F4E-406C-B787-BAA1D089B395}" dt="2023-12-18T11:00:45.371" v="250"/>
          <ac:spMkLst>
            <pc:docMk/>
            <pc:sldMk cId="2674584774" sldId="256"/>
            <ac:spMk id="19" creationId="{6D689943-66F8-4A8A-BD6D-A7B17782F762}"/>
          </ac:spMkLst>
        </pc:spChg>
        <pc:spChg chg="add del">
          <ac:chgData name="Дмитрий Лисица" userId="85404abf403f5108" providerId="LiveId" clId="{E2880B69-9F4E-406C-B787-BAA1D089B395}" dt="2023-12-18T11:10:43.964" v="347"/>
          <ac:spMkLst>
            <pc:docMk/>
            <pc:sldMk cId="2674584774" sldId="256"/>
            <ac:spMk id="20" creationId="{C456C464-6634-4AAA-BE6D-986B933F7310}"/>
          </ac:spMkLst>
        </pc:spChg>
        <pc:spChg chg="del mod">
          <ac:chgData name="Дмитрий Лисица" userId="85404abf403f5108" providerId="LiveId" clId="{E2880B69-9F4E-406C-B787-BAA1D089B395}" dt="2023-12-18T11:00:28.335" v="247"/>
          <ac:spMkLst>
            <pc:docMk/>
            <pc:sldMk cId="2674584774" sldId="256"/>
            <ac:spMk id="21" creationId="{6A6D37E7-57D3-44D2-8277-8D78E9D23255}"/>
          </ac:spMkLst>
        </pc:spChg>
        <pc:spChg chg="del mod">
          <ac:chgData name="Дмитрий Лисица" userId="85404abf403f5108" providerId="LiveId" clId="{E2880B69-9F4E-406C-B787-BAA1D089B395}" dt="2023-12-18T11:00:45.371" v="250"/>
          <ac:spMkLst>
            <pc:docMk/>
            <pc:sldMk cId="2674584774" sldId="256"/>
            <ac:spMk id="22" creationId="{A386CEA0-2E3F-4FD0-A114-3E8A8D1B4517}"/>
          </ac:spMkLst>
        </pc:spChg>
        <pc:spChg chg="add del mod ord">
          <ac:chgData name="Дмитрий Лисица" userId="85404abf403f5108" providerId="LiveId" clId="{E2880B69-9F4E-406C-B787-BAA1D089B395}" dt="2023-12-18T11:10:43.964" v="347"/>
          <ac:spMkLst>
            <pc:docMk/>
            <pc:sldMk cId="2674584774" sldId="256"/>
            <ac:spMk id="23" creationId="{B6C6F00E-F0DB-4B3C-9E57-1AFF993A18FA}"/>
          </ac:spMkLst>
        </pc:spChg>
        <pc:spChg chg="add del mod">
          <ac:chgData name="Дмитрий Лисица" userId="85404abf403f5108" providerId="LiveId" clId="{E2880B69-9F4E-406C-B787-BAA1D089B395}" dt="2023-12-18T11:13:02.044" v="391" actId="478"/>
          <ac:spMkLst>
            <pc:docMk/>
            <pc:sldMk cId="2674584774" sldId="256"/>
            <ac:spMk id="24" creationId="{C5171EEF-B530-4AB9-9D6E-EE70C88ECFC2}"/>
          </ac:spMkLst>
        </pc:spChg>
        <pc:spChg chg="add del mod">
          <ac:chgData name="Дмитрий Лисица" userId="85404abf403f5108" providerId="LiveId" clId="{E2880B69-9F4E-406C-B787-BAA1D089B395}" dt="2023-12-18T11:14:09.527" v="417" actId="478"/>
          <ac:spMkLst>
            <pc:docMk/>
            <pc:sldMk cId="2674584774" sldId="256"/>
            <ac:spMk id="27" creationId="{F71547E6-C09A-4085-A41D-44FF3D0C3F59}"/>
          </ac:spMkLst>
        </pc:spChg>
        <pc:spChg chg="add del mod">
          <ac:chgData name="Дмитрий Лисица" userId="85404abf403f5108" providerId="LiveId" clId="{E2880B69-9F4E-406C-B787-BAA1D089B395}" dt="2023-12-18T11:22:56.427" v="518"/>
          <ac:spMkLst>
            <pc:docMk/>
            <pc:sldMk cId="2674584774" sldId="256"/>
            <ac:spMk id="28" creationId="{C297EE5D-92CF-4244-945A-BBE0ED2FA27F}"/>
          </ac:spMkLst>
        </pc:spChg>
        <pc:spChg chg="add mod ord">
          <ac:chgData name="Дмитрий Лисица" userId="85404abf403f5108" providerId="LiveId" clId="{E2880B69-9F4E-406C-B787-BAA1D089B395}" dt="2023-12-18T11:17:38.713" v="433" actId="164"/>
          <ac:spMkLst>
            <pc:docMk/>
            <pc:sldMk cId="2674584774" sldId="256"/>
            <ac:spMk id="29" creationId="{716E512F-4037-495A-85B7-57600F83D999}"/>
          </ac:spMkLst>
        </pc:spChg>
        <pc:spChg chg="add mod ord">
          <ac:chgData name="Дмитрий Лисица" userId="85404abf403f5108" providerId="LiveId" clId="{E2880B69-9F4E-406C-B787-BAA1D089B395}" dt="2023-12-18T11:17:38.713" v="433" actId="164"/>
          <ac:spMkLst>
            <pc:docMk/>
            <pc:sldMk cId="2674584774" sldId="256"/>
            <ac:spMk id="30" creationId="{55E89377-D439-4968-994B-6E793CA9F3AD}"/>
          </ac:spMkLst>
        </pc:spChg>
        <pc:spChg chg="add del mod ord">
          <ac:chgData name="Дмитрий Лисица" userId="85404abf403f5108" providerId="LiveId" clId="{E2880B69-9F4E-406C-B787-BAA1D089B395}" dt="2023-12-18T11:18:34.554" v="465" actId="478"/>
          <ac:spMkLst>
            <pc:docMk/>
            <pc:sldMk cId="2674584774" sldId="256"/>
            <ac:spMk id="33" creationId="{1425CE38-4FEA-4A72-9FBF-D6D9A2975C45}"/>
          </ac:spMkLst>
        </pc:spChg>
        <pc:spChg chg="add del">
          <ac:chgData name="Дмитрий Лисица" userId="85404abf403f5108" providerId="LiveId" clId="{E2880B69-9F4E-406C-B787-BAA1D089B395}" dt="2023-12-18T11:25:29.861" v="556" actId="478"/>
          <ac:spMkLst>
            <pc:docMk/>
            <pc:sldMk cId="2674584774" sldId="256"/>
            <ac:spMk id="37" creationId="{9DDF1B21-5E5D-45CA-841E-6D512FC61F1F}"/>
          </ac:spMkLst>
        </pc:spChg>
        <pc:spChg chg="add del mod">
          <ac:chgData name="Дмитрий Лисица" userId="85404abf403f5108" providerId="LiveId" clId="{E2880B69-9F4E-406C-B787-BAA1D089B395}" dt="2023-12-18T11:25:54.730" v="564" actId="478"/>
          <ac:spMkLst>
            <pc:docMk/>
            <pc:sldMk cId="2674584774" sldId="256"/>
            <ac:spMk id="38" creationId="{BCE04ADD-969E-4397-AD6D-AF85BE4E5DB2}"/>
          </ac:spMkLst>
        </pc:spChg>
        <pc:spChg chg="add del mod ord">
          <ac:chgData name="Дмитрий Лисица" userId="85404abf403f5108" providerId="LiveId" clId="{E2880B69-9F4E-406C-B787-BAA1D089B395}" dt="2023-12-18T11:44:12.623" v="740" actId="478"/>
          <ac:spMkLst>
            <pc:docMk/>
            <pc:sldMk cId="2674584774" sldId="256"/>
            <ac:spMk id="39" creationId="{E8DBD5FD-6432-4244-9F54-6DB03003E283}"/>
          </ac:spMkLst>
        </pc:spChg>
        <pc:spChg chg="add del mod ord">
          <ac:chgData name="Дмитрий Лисица" userId="85404abf403f5108" providerId="LiveId" clId="{E2880B69-9F4E-406C-B787-BAA1D089B395}" dt="2023-12-18T11:44:12.129" v="739" actId="478"/>
          <ac:spMkLst>
            <pc:docMk/>
            <pc:sldMk cId="2674584774" sldId="256"/>
            <ac:spMk id="42" creationId="{D71902D7-1EA2-4181-9823-1E6F9E62D210}"/>
          </ac:spMkLst>
        </pc:spChg>
        <pc:spChg chg="add del mod">
          <ac:chgData name="Дмитрий Лисица" userId="85404abf403f5108" providerId="LiveId" clId="{E2880B69-9F4E-406C-B787-BAA1D089B395}" dt="2023-12-18T11:27:17.407" v="581" actId="478"/>
          <ac:spMkLst>
            <pc:docMk/>
            <pc:sldMk cId="2674584774" sldId="256"/>
            <ac:spMk id="43" creationId="{52FDA19F-5A7D-452B-B934-1C20BCF94F69}"/>
          </ac:spMkLst>
        </pc:spChg>
        <pc:spChg chg="add del mod ord">
          <ac:chgData name="Дмитрий Лисица" userId="85404abf403f5108" providerId="LiveId" clId="{E2880B69-9F4E-406C-B787-BAA1D089B395}" dt="2023-12-18T11:41:07.064" v="713" actId="478"/>
          <ac:spMkLst>
            <pc:docMk/>
            <pc:sldMk cId="2674584774" sldId="256"/>
            <ac:spMk id="44" creationId="{1F988148-A15E-4CE4-A1F5-C1F4DDE40D0E}"/>
          </ac:spMkLst>
        </pc:spChg>
        <pc:spChg chg="add del mod">
          <ac:chgData name="Дмитрий Лисица" userId="85404abf403f5108" providerId="LiveId" clId="{E2880B69-9F4E-406C-B787-BAA1D089B395}" dt="2023-12-18T11:38:21.217" v="698" actId="11529"/>
          <ac:spMkLst>
            <pc:docMk/>
            <pc:sldMk cId="2674584774" sldId="256"/>
            <ac:spMk id="45" creationId="{B7ED8A71-7548-4FA0-80AC-B945C87EB1C4}"/>
          </ac:spMkLst>
        </pc:spChg>
        <pc:spChg chg="add del mod">
          <ac:chgData name="Дмитрий Лисица" userId="85404abf403f5108" providerId="LiveId" clId="{E2880B69-9F4E-406C-B787-BAA1D089B395}" dt="2023-12-18T11:52:00.366" v="869"/>
          <ac:spMkLst>
            <pc:docMk/>
            <pc:sldMk cId="2674584774" sldId="256"/>
            <ac:spMk id="46" creationId="{7346025B-6C58-4A86-B1C7-440A7C20E4D2}"/>
          </ac:spMkLst>
        </pc:spChg>
        <pc:spChg chg="add del mod ord">
          <ac:chgData name="Дмитрий Лисица" userId="85404abf403f5108" providerId="LiveId" clId="{E2880B69-9F4E-406C-B787-BAA1D089B395}" dt="2023-12-18T11:44:10.836" v="737" actId="478"/>
          <ac:spMkLst>
            <pc:docMk/>
            <pc:sldMk cId="2674584774" sldId="256"/>
            <ac:spMk id="47" creationId="{F346F020-C6A7-49AE-A2DB-9E7CA218F483}"/>
          </ac:spMkLst>
        </pc:spChg>
        <pc:spChg chg="add del mod">
          <ac:chgData name="Дмитрий Лисица" userId="85404abf403f5108" providerId="LiveId" clId="{E2880B69-9F4E-406C-B787-BAA1D089B395}" dt="2023-12-18T11:29:03.030" v="605"/>
          <ac:spMkLst>
            <pc:docMk/>
            <pc:sldMk cId="2674584774" sldId="256"/>
            <ac:spMk id="48" creationId="{92596866-C1D7-4AAC-83AF-87109BDCD419}"/>
          </ac:spMkLst>
        </pc:spChg>
        <pc:spChg chg="add del mod">
          <ac:chgData name="Дмитрий Лисица" userId="85404abf403f5108" providerId="LiveId" clId="{E2880B69-9F4E-406C-B787-BAA1D089B395}" dt="2023-12-18T11:29:03.030" v="605"/>
          <ac:spMkLst>
            <pc:docMk/>
            <pc:sldMk cId="2674584774" sldId="256"/>
            <ac:spMk id="49" creationId="{65DAA11A-1D66-4632-A172-B1480E3E67B5}"/>
          </ac:spMkLst>
        </pc:spChg>
        <pc:spChg chg="del mod ord">
          <ac:chgData name="Дмитрий Лисица" userId="85404abf403f5108" providerId="LiveId" clId="{E2880B69-9F4E-406C-B787-BAA1D089B395}" dt="2023-12-18T11:44:11.486" v="738" actId="478"/>
          <ac:spMkLst>
            <pc:docMk/>
            <pc:sldMk cId="2674584774" sldId="256"/>
            <ac:spMk id="50" creationId="{6081CC82-9132-4757-9771-76CE375C6B0A}"/>
          </ac:spMkLst>
        </pc:spChg>
        <pc:spChg chg="add del mod">
          <ac:chgData name="Дмитрий Лисица" userId="85404abf403f5108" providerId="LiveId" clId="{E2880B69-9F4E-406C-B787-BAA1D089B395}" dt="2023-12-18T11:52:00.366" v="869"/>
          <ac:spMkLst>
            <pc:docMk/>
            <pc:sldMk cId="2674584774" sldId="256"/>
            <ac:spMk id="51" creationId="{CD88A850-4F7F-4662-B03D-FE46351C1463}"/>
          </ac:spMkLst>
        </pc:spChg>
        <pc:spChg chg="add del mod">
          <ac:chgData name="Дмитрий Лисица" userId="85404abf403f5108" providerId="LiveId" clId="{E2880B69-9F4E-406C-B787-BAA1D089B395}" dt="2023-12-18T11:33:03.374" v="642"/>
          <ac:spMkLst>
            <pc:docMk/>
            <pc:sldMk cId="2674584774" sldId="256"/>
            <ac:spMk id="52" creationId="{A8B42524-8A02-4471-A314-C45067E2C7E2}"/>
          </ac:spMkLst>
        </pc:spChg>
        <pc:spChg chg="add del mod">
          <ac:chgData name="Дмитрий Лисица" userId="85404abf403f5108" providerId="LiveId" clId="{E2880B69-9F4E-406C-B787-BAA1D089B395}" dt="2023-12-18T11:33:03.374" v="642"/>
          <ac:spMkLst>
            <pc:docMk/>
            <pc:sldMk cId="2674584774" sldId="256"/>
            <ac:spMk id="53" creationId="{841D9C64-6312-49D2-AD3F-B6CFA83E471D}"/>
          </ac:spMkLst>
        </pc:spChg>
        <pc:spChg chg="del mod ord">
          <ac:chgData name="Дмитрий Лисица" userId="85404abf403f5108" providerId="LiveId" clId="{E2880B69-9F4E-406C-B787-BAA1D089B395}" dt="2023-12-18T11:41:08.331" v="714" actId="478"/>
          <ac:spMkLst>
            <pc:docMk/>
            <pc:sldMk cId="2674584774" sldId="256"/>
            <ac:spMk id="54" creationId="{B1025F9F-85CE-425B-80F7-BC723C31ACF7}"/>
          </ac:spMkLst>
        </pc:spChg>
        <pc:spChg chg="add del mod">
          <ac:chgData name="Дмитрий Лисица" userId="85404abf403f5108" providerId="LiveId" clId="{E2880B69-9F4E-406C-B787-BAA1D089B395}" dt="2023-12-18T11:35:31.893" v="672"/>
          <ac:spMkLst>
            <pc:docMk/>
            <pc:sldMk cId="2674584774" sldId="256"/>
            <ac:spMk id="55" creationId="{4CC05E4D-6E47-43DA-A962-6ED270BFCA04}"/>
          </ac:spMkLst>
        </pc:spChg>
        <pc:spChg chg="add del mod">
          <ac:chgData name="Дмитрий Лисица" userId="85404abf403f5108" providerId="LiveId" clId="{E2880B69-9F4E-406C-B787-BAA1D089B395}" dt="2023-12-18T11:35:31.893" v="672"/>
          <ac:spMkLst>
            <pc:docMk/>
            <pc:sldMk cId="2674584774" sldId="256"/>
            <ac:spMk id="56" creationId="{BA24B388-1720-4942-9270-D95FA6DDCA97}"/>
          </ac:spMkLst>
        </pc:spChg>
        <pc:spChg chg="mod ord">
          <ac:chgData name="Дмитрий Лисица" userId="85404abf403f5108" providerId="LiveId" clId="{E2880B69-9F4E-406C-B787-BAA1D089B395}" dt="2023-12-18T11:35:29.090" v="670"/>
          <ac:spMkLst>
            <pc:docMk/>
            <pc:sldMk cId="2674584774" sldId="256"/>
            <ac:spMk id="57" creationId="{0E1CC06A-FE8D-4530-8BBA-1A0ACCA672C4}"/>
          </ac:spMkLst>
        </pc:spChg>
        <pc:spChg chg="add del mod">
          <ac:chgData name="Дмитрий Лисица" userId="85404abf403f5108" providerId="LiveId" clId="{E2880B69-9F4E-406C-B787-BAA1D089B395}" dt="2023-12-18T11:35:43.642" v="676"/>
          <ac:spMkLst>
            <pc:docMk/>
            <pc:sldMk cId="2674584774" sldId="256"/>
            <ac:spMk id="58" creationId="{FA937139-02C3-4191-AB10-57FC98F37E8E}"/>
          </ac:spMkLst>
        </pc:spChg>
        <pc:spChg chg="add del mod">
          <ac:chgData name="Дмитрий Лисица" userId="85404abf403f5108" providerId="LiveId" clId="{E2880B69-9F4E-406C-B787-BAA1D089B395}" dt="2023-12-18T11:35:43.642" v="676"/>
          <ac:spMkLst>
            <pc:docMk/>
            <pc:sldMk cId="2674584774" sldId="256"/>
            <ac:spMk id="60" creationId="{D57E2941-1783-4705-83E0-429C16735FA0}"/>
          </ac:spMkLst>
        </pc:spChg>
        <pc:spChg chg="add del mod">
          <ac:chgData name="Дмитрий Лисица" userId="85404abf403f5108" providerId="LiveId" clId="{E2880B69-9F4E-406C-B787-BAA1D089B395}" dt="2023-12-18T11:36:13.853" v="681"/>
          <ac:spMkLst>
            <pc:docMk/>
            <pc:sldMk cId="2674584774" sldId="256"/>
            <ac:spMk id="61" creationId="{1AB8CE7B-AE68-4E28-837E-ADEC3B6C3CD0}"/>
          </ac:spMkLst>
        </pc:spChg>
        <pc:spChg chg="add del mod">
          <ac:chgData name="Дмитрий Лисица" userId="85404abf403f5108" providerId="LiveId" clId="{E2880B69-9F4E-406C-B787-BAA1D089B395}" dt="2023-12-18T11:36:13.853" v="681"/>
          <ac:spMkLst>
            <pc:docMk/>
            <pc:sldMk cId="2674584774" sldId="256"/>
            <ac:spMk id="62" creationId="{136BDF34-5071-42E3-9EC0-B6197FC68F26}"/>
          </ac:spMkLst>
        </pc:spChg>
        <pc:spChg chg="del mod">
          <ac:chgData name="Дмитрий Лисица" userId="85404abf403f5108" providerId="LiveId" clId="{E2880B69-9F4E-406C-B787-BAA1D089B395}" dt="2023-12-18T11:37:48.902" v="693"/>
          <ac:spMkLst>
            <pc:docMk/>
            <pc:sldMk cId="2674584774" sldId="256"/>
            <ac:spMk id="63" creationId="{5FB8D2AF-C319-4881-A14C-B7D40FD48965}"/>
          </ac:spMkLst>
        </pc:spChg>
        <pc:spChg chg="del mod">
          <ac:chgData name="Дмитрий Лисица" userId="85404abf403f5108" providerId="LiveId" clId="{E2880B69-9F4E-406C-B787-BAA1D089B395}" dt="2023-12-18T11:42:46.552" v="732" actId="478"/>
          <ac:spMkLst>
            <pc:docMk/>
            <pc:sldMk cId="2674584774" sldId="256"/>
            <ac:spMk id="66" creationId="{4810BD1B-0AF7-44C7-A67C-EF565E861053}"/>
          </ac:spMkLst>
        </pc:spChg>
        <pc:spChg chg="add mod ord">
          <ac:chgData name="Дмитрий Лисица" userId="85404abf403f5108" providerId="LiveId" clId="{E2880B69-9F4E-406C-B787-BAA1D089B395}" dt="2023-12-18T11:54:29.587" v="897" actId="207"/>
          <ac:spMkLst>
            <pc:docMk/>
            <pc:sldMk cId="2674584774" sldId="256"/>
            <ac:spMk id="67" creationId="{AD18C374-A13A-4C07-BEF8-60632AEC28BA}"/>
          </ac:spMkLst>
        </pc:spChg>
        <pc:spChg chg="add del mod">
          <ac:chgData name="Дмитрий Лисица" userId="85404abf403f5108" providerId="LiveId" clId="{E2880B69-9F4E-406C-B787-BAA1D089B395}" dt="2023-12-18T11:41:05.728" v="712" actId="478"/>
          <ac:spMkLst>
            <pc:docMk/>
            <pc:sldMk cId="2674584774" sldId="256"/>
            <ac:spMk id="68" creationId="{D96B6FCA-7F18-414F-9B01-2F905AEC9130}"/>
          </ac:spMkLst>
        </pc:spChg>
        <pc:spChg chg="add del mod">
          <ac:chgData name="Дмитрий Лисица" userId="85404abf403f5108" providerId="LiveId" clId="{E2880B69-9F4E-406C-B787-BAA1D089B395}" dt="2023-12-18T11:42:19.199" v="726" actId="478"/>
          <ac:spMkLst>
            <pc:docMk/>
            <pc:sldMk cId="2674584774" sldId="256"/>
            <ac:spMk id="69" creationId="{975C5D10-C082-497A-BDC8-214DFBC74AB1}"/>
          </ac:spMkLst>
        </pc:spChg>
        <pc:spChg chg="add del mod">
          <ac:chgData name="Дмитрий Лисица" userId="85404abf403f5108" providerId="LiveId" clId="{E2880B69-9F4E-406C-B787-BAA1D089B395}" dt="2023-12-18T11:48:04.343" v="797"/>
          <ac:spMkLst>
            <pc:docMk/>
            <pc:sldMk cId="2674584774" sldId="256"/>
            <ac:spMk id="73" creationId="{394975BE-5C8C-4CC5-9500-BAF3489535F6}"/>
          </ac:spMkLst>
        </pc:spChg>
        <pc:spChg chg="add del mod">
          <ac:chgData name="Дмитрий Лисица" userId="85404abf403f5108" providerId="LiveId" clId="{E2880B69-9F4E-406C-B787-BAA1D089B395}" dt="2023-12-18T11:48:04.343" v="797"/>
          <ac:spMkLst>
            <pc:docMk/>
            <pc:sldMk cId="2674584774" sldId="256"/>
            <ac:spMk id="74" creationId="{02F74485-5790-43AE-ABE1-317AA03B5E8B}"/>
          </ac:spMkLst>
        </pc:spChg>
        <pc:spChg chg="mod ord">
          <ac:chgData name="Дмитрий Лисица" userId="85404abf403f5108" providerId="LiveId" clId="{E2880B69-9F4E-406C-B787-BAA1D089B395}" dt="2023-12-18T11:54:29.587" v="897" actId="207"/>
          <ac:spMkLst>
            <pc:docMk/>
            <pc:sldMk cId="2674584774" sldId="256"/>
            <ac:spMk id="75" creationId="{FB7653E4-2018-4EC6-B2C8-64D6374D5783}"/>
          </ac:spMkLst>
        </pc:spChg>
        <pc:spChg chg="add mod">
          <ac:chgData name="Дмитрий Лисица" userId="85404abf403f5108" providerId="LiveId" clId="{E2880B69-9F4E-406C-B787-BAA1D089B395}" dt="2023-12-18T11:54:29.587" v="897" actId="207"/>
          <ac:spMkLst>
            <pc:docMk/>
            <pc:sldMk cId="2674584774" sldId="256"/>
            <ac:spMk id="76" creationId="{FC12EF29-79FD-497D-984A-4FBCE5991503}"/>
          </ac:spMkLst>
        </pc:spChg>
        <pc:spChg chg="add del mod">
          <ac:chgData name="Дмитрий Лисица" userId="85404abf403f5108" providerId="LiveId" clId="{E2880B69-9F4E-406C-B787-BAA1D089B395}" dt="2023-12-18T11:52:28.893" v="873"/>
          <ac:spMkLst>
            <pc:docMk/>
            <pc:sldMk cId="2674584774" sldId="256"/>
            <ac:spMk id="77" creationId="{CD278730-8048-4C35-8881-61DA9E864ACD}"/>
          </ac:spMkLst>
        </pc:spChg>
        <pc:spChg chg="add del mod">
          <ac:chgData name="Дмитрий Лисица" userId="85404abf403f5108" providerId="LiveId" clId="{E2880B69-9F4E-406C-B787-BAA1D089B395}" dt="2023-12-18T11:50:53.748" v="862"/>
          <ac:spMkLst>
            <pc:docMk/>
            <pc:sldMk cId="2674584774" sldId="256"/>
            <ac:spMk id="78" creationId="{56706BA3-3653-48E7-AFF6-107A17339561}"/>
          </ac:spMkLst>
        </pc:spChg>
        <pc:spChg chg="add del mod">
          <ac:chgData name="Дмитрий Лисица" userId="85404abf403f5108" providerId="LiveId" clId="{E2880B69-9F4E-406C-B787-BAA1D089B395}" dt="2023-12-18T11:50:53.748" v="862"/>
          <ac:spMkLst>
            <pc:docMk/>
            <pc:sldMk cId="2674584774" sldId="256"/>
            <ac:spMk id="79" creationId="{9EC27513-AC60-4FDA-9758-93B8CEA28E4A}"/>
          </ac:spMkLst>
        </pc:spChg>
        <pc:spChg chg="mod">
          <ac:chgData name="Дмитрий Лисица" userId="85404abf403f5108" providerId="LiveId" clId="{E2880B69-9F4E-406C-B787-BAA1D089B395}" dt="2023-12-18T11:54:29.587" v="897" actId="207"/>
          <ac:spMkLst>
            <pc:docMk/>
            <pc:sldMk cId="2674584774" sldId="256"/>
            <ac:spMk id="80" creationId="{271EC218-39E6-4C17-8F53-32C64EA00003}"/>
          </ac:spMkLst>
        </pc:spChg>
        <pc:spChg chg="add del mod ord">
          <ac:chgData name="Дмитрий Лисица" userId="85404abf403f5108" providerId="LiveId" clId="{E2880B69-9F4E-406C-B787-BAA1D089B395}" dt="2023-12-18T11:52:28.893" v="873"/>
          <ac:spMkLst>
            <pc:docMk/>
            <pc:sldMk cId="2674584774" sldId="256"/>
            <ac:spMk id="82" creationId="{80F61A0B-7D5E-4E19-8EE4-442D6E89B745}"/>
          </ac:spMkLst>
        </pc:spChg>
        <pc:spChg chg="mod">
          <ac:chgData name="Дмитрий Лисица" userId="85404abf403f5108" providerId="LiveId" clId="{E2880B69-9F4E-406C-B787-BAA1D089B395}" dt="2023-12-18T11:54:29.587" v="897" actId="207"/>
          <ac:spMkLst>
            <pc:docMk/>
            <pc:sldMk cId="2674584774" sldId="256"/>
            <ac:spMk id="83" creationId="{C95273D3-77AA-44E5-993B-8A2C6632ADAE}"/>
          </ac:spMkLst>
        </pc:spChg>
        <pc:spChg chg="add mod ord">
          <ac:chgData name="Дмитрий Лисица" userId="85404abf403f5108" providerId="LiveId" clId="{E2880B69-9F4E-406C-B787-BAA1D089B395}" dt="2023-12-18T11:54:29.587" v="897" actId="207"/>
          <ac:spMkLst>
            <pc:docMk/>
            <pc:sldMk cId="2674584774" sldId="256"/>
            <ac:spMk id="84" creationId="{595BF66D-D2E1-486A-820C-40C937C2D01E}"/>
          </ac:spMkLst>
        </pc:spChg>
        <pc:spChg chg="mod">
          <ac:chgData name="Дмитрий Лисица" userId="85404abf403f5108" providerId="LiveId" clId="{E2880B69-9F4E-406C-B787-BAA1D089B395}" dt="2023-12-18T11:54:29.587" v="897" actId="207"/>
          <ac:spMkLst>
            <pc:docMk/>
            <pc:sldMk cId="2674584774" sldId="256"/>
            <ac:spMk id="85" creationId="{E850A46E-DA94-46A9-ACA3-2B714A63A7B8}"/>
          </ac:spMkLst>
        </pc:spChg>
        <pc:spChg chg="add del mod ord">
          <ac:chgData name="Дмитрий Лисица" userId="85404abf403f5108" providerId="LiveId" clId="{E2880B69-9F4E-406C-B787-BAA1D089B395}" dt="2023-12-18T12:00:18.439" v="982"/>
          <ac:spMkLst>
            <pc:docMk/>
            <pc:sldMk cId="2674584774" sldId="256"/>
            <ac:spMk id="88" creationId="{5FB527CF-F9F7-43E0-8750-E6F5346E1E06}"/>
          </ac:spMkLst>
        </pc:spChg>
        <pc:spChg chg="add del mod ord">
          <ac:chgData name="Дмитрий Лисица" userId="85404abf403f5108" providerId="LiveId" clId="{E2880B69-9F4E-406C-B787-BAA1D089B395}" dt="2023-12-18T12:34:08.975" v="1316" actId="478"/>
          <ac:spMkLst>
            <pc:docMk/>
            <pc:sldMk cId="2674584774" sldId="256"/>
            <ac:spMk id="92" creationId="{A4235303-BE23-4B40-8F3D-59AC85533E51}"/>
          </ac:spMkLst>
        </pc:spChg>
        <pc:spChg chg="add del mod ord">
          <ac:chgData name="Дмитрий Лисица" userId="85404abf403f5108" providerId="LiveId" clId="{E2880B69-9F4E-406C-B787-BAA1D089B395}" dt="2023-12-18T12:06:17.581" v="1154" actId="478"/>
          <ac:spMkLst>
            <pc:docMk/>
            <pc:sldMk cId="2674584774" sldId="256"/>
            <ac:spMk id="93" creationId="{25B2EDF8-A649-4A17-A04B-5E16466F7183}"/>
          </ac:spMkLst>
        </pc:spChg>
        <pc:spChg chg="add del mod">
          <ac:chgData name="Дмитрий Лисица" userId="85404abf403f5108" providerId="LiveId" clId="{E2880B69-9F4E-406C-B787-BAA1D089B395}" dt="2023-12-18T11:58:35.190" v="958"/>
          <ac:spMkLst>
            <pc:docMk/>
            <pc:sldMk cId="2674584774" sldId="256"/>
            <ac:spMk id="94" creationId="{1F6FFCDE-B03C-4177-B16B-FCB1CCCBC291}"/>
          </ac:spMkLst>
        </pc:spChg>
        <pc:spChg chg="add del mod">
          <ac:chgData name="Дмитрий Лисица" userId="85404abf403f5108" providerId="LiveId" clId="{E2880B69-9F4E-406C-B787-BAA1D089B395}" dt="2023-12-18T11:58:35.190" v="958"/>
          <ac:spMkLst>
            <pc:docMk/>
            <pc:sldMk cId="2674584774" sldId="256"/>
            <ac:spMk id="95" creationId="{05B94FB7-13EB-497C-8920-F84D6365493A}"/>
          </ac:spMkLst>
        </pc:spChg>
        <pc:spChg chg="del mod">
          <ac:chgData name="Дмитрий Лисица" userId="85404abf403f5108" providerId="LiveId" clId="{E2880B69-9F4E-406C-B787-BAA1D089B395}" dt="2023-12-18T12:06:23.404" v="1156" actId="478"/>
          <ac:spMkLst>
            <pc:docMk/>
            <pc:sldMk cId="2674584774" sldId="256"/>
            <ac:spMk id="96" creationId="{FE5783E5-C15F-4ACB-A262-272704C8D1DB}"/>
          </ac:spMkLst>
        </pc:spChg>
        <pc:spChg chg="add mod">
          <ac:chgData name="Дмитрий Лисица" userId="85404abf403f5108" providerId="LiveId" clId="{E2880B69-9F4E-406C-B787-BAA1D089B395}" dt="2023-12-18T13:01:26.331" v="1687" actId="1076"/>
          <ac:spMkLst>
            <pc:docMk/>
            <pc:sldMk cId="2674584774" sldId="256"/>
            <ac:spMk id="98" creationId="{725651DC-4974-4910-8610-63680F45D3B8}"/>
          </ac:spMkLst>
        </pc:spChg>
        <pc:spChg chg="add del mod ord">
          <ac:chgData name="Дмитрий Лисица" userId="85404abf403f5108" providerId="LiveId" clId="{E2880B69-9F4E-406C-B787-BAA1D089B395}" dt="2023-12-18T12:36:07.362" v="1340" actId="478"/>
          <ac:spMkLst>
            <pc:docMk/>
            <pc:sldMk cId="2674584774" sldId="256"/>
            <ac:spMk id="99" creationId="{90F86438-746F-4BFD-86D1-B4930F488D41}"/>
          </ac:spMkLst>
        </pc:spChg>
        <pc:spChg chg="add del mod">
          <ac:chgData name="Дмитрий Лисица" userId="85404abf403f5108" providerId="LiveId" clId="{E2880B69-9F4E-406C-B787-BAA1D089B395}" dt="2023-12-18T12:37:43.963" v="1358"/>
          <ac:spMkLst>
            <pc:docMk/>
            <pc:sldMk cId="2674584774" sldId="256"/>
            <ac:spMk id="103" creationId="{222BA17A-F2D9-4BBB-B7B4-5454A76EDE12}"/>
          </ac:spMkLst>
        </pc:spChg>
        <pc:spChg chg="add del mod ord">
          <ac:chgData name="Дмитрий Лисица" userId="85404abf403f5108" providerId="LiveId" clId="{E2880B69-9F4E-406C-B787-BAA1D089B395}" dt="2023-12-18T12:29:59.586" v="1259" actId="478"/>
          <ac:spMkLst>
            <pc:docMk/>
            <pc:sldMk cId="2674584774" sldId="256"/>
            <ac:spMk id="104" creationId="{F2738991-8975-4610-AE16-D5DE43F11779}"/>
          </ac:spMkLst>
        </pc:spChg>
        <pc:spChg chg="add del mod ord">
          <ac:chgData name="Дмитрий Лисица" userId="85404abf403f5108" providerId="LiveId" clId="{E2880B69-9F4E-406C-B787-BAA1D089B395}" dt="2023-12-18T12:34:09.786" v="1317" actId="478"/>
          <ac:spMkLst>
            <pc:docMk/>
            <pc:sldMk cId="2674584774" sldId="256"/>
            <ac:spMk id="105" creationId="{96B76A05-23BA-4A14-B647-20E80A2BD16B}"/>
          </ac:spMkLst>
        </pc:spChg>
        <pc:spChg chg="add del mod">
          <ac:chgData name="Дмитрий Лисица" userId="85404abf403f5108" providerId="LiveId" clId="{E2880B69-9F4E-406C-B787-BAA1D089B395}" dt="2023-12-18T12:37:43.963" v="1358"/>
          <ac:spMkLst>
            <pc:docMk/>
            <pc:sldMk cId="2674584774" sldId="256"/>
            <ac:spMk id="106" creationId="{992744E4-0A87-4E8C-BEBE-45932A987AE6}"/>
          </ac:spMkLst>
        </pc:spChg>
        <pc:spChg chg="add del">
          <ac:chgData name="Дмитрий Лисица" userId="85404abf403f5108" providerId="LiveId" clId="{E2880B69-9F4E-406C-B787-BAA1D089B395}" dt="2023-12-18T12:38:47.651" v="1371"/>
          <ac:spMkLst>
            <pc:docMk/>
            <pc:sldMk cId="2674584774" sldId="256"/>
            <ac:spMk id="107" creationId="{AB951867-59EB-4555-9CFC-C218BDEC863D}"/>
          </ac:spMkLst>
        </pc:spChg>
        <pc:spChg chg="add del">
          <ac:chgData name="Дмитрий Лисица" userId="85404abf403f5108" providerId="LiveId" clId="{E2880B69-9F4E-406C-B787-BAA1D089B395}" dt="2023-12-18T12:39:53.172" v="1389"/>
          <ac:spMkLst>
            <pc:docMk/>
            <pc:sldMk cId="2674584774" sldId="256"/>
            <ac:spMk id="108" creationId="{9EF0C421-0981-4BCD-9CBD-D740B2643B2D}"/>
          </ac:spMkLst>
        </pc:spChg>
        <pc:spChg chg="del mod">
          <ac:chgData name="Дмитрий Лисица" userId="85404abf403f5108" providerId="LiveId" clId="{E2880B69-9F4E-406C-B787-BAA1D089B395}" dt="2023-12-18T12:38:47.651" v="1371"/>
          <ac:spMkLst>
            <pc:docMk/>
            <pc:sldMk cId="2674584774" sldId="256"/>
            <ac:spMk id="110" creationId="{7EE04786-581C-493D-8552-537A57701834}"/>
          </ac:spMkLst>
        </pc:spChg>
        <pc:spChg chg="del mod">
          <ac:chgData name="Дмитрий Лисица" userId="85404abf403f5108" providerId="LiveId" clId="{E2880B69-9F4E-406C-B787-BAA1D089B395}" dt="2023-12-18T12:39:53.172" v="1389"/>
          <ac:spMkLst>
            <pc:docMk/>
            <pc:sldMk cId="2674584774" sldId="256"/>
            <ac:spMk id="112" creationId="{F12EC384-097E-4CB7-B7CB-F0EE79AA6B23}"/>
          </ac:spMkLst>
        </pc:spChg>
        <pc:spChg chg="add mod ord">
          <ac:chgData name="Дмитрий Лисица" userId="85404abf403f5108" providerId="LiveId" clId="{E2880B69-9F4E-406C-B787-BAA1D089B395}" dt="2023-12-18T13:16:37.616" v="2593" actId="167"/>
          <ac:spMkLst>
            <pc:docMk/>
            <pc:sldMk cId="2674584774" sldId="256"/>
            <ac:spMk id="113" creationId="{6FF8CED0-32F0-4053-9642-C20CA3D8548B}"/>
          </ac:spMkLst>
        </pc:spChg>
        <pc:spChg chg="del mod">
          <ac:chgData name="Дмитрий Лисица" userId="85404abf403f5108" providerId="LiveId" clId="{E2880B69-9F4E-406C-B787-BAA1D089B395}" dt="2023-12-18T12:41:19.977" v="1395"/>
          <ac:spMkLst>
            <pc:docMk/>
            <pc:sldMk cId="2674584774" sldId="256"/>
            <ac:spMk id="114" creationId="{B1003364-8401-4101-8C66-625F359B3ADE}"/>
          </ac:spMkLst>
        </pc:spChg>
        <pc:grpChg chg="add del mod ord">
          <ac:chgData name="Дмитрий Лисица" userId="85404abf403f5108" providerId="LiveId" clId="{E2880B69-9F4E-406C-B787-BAA1D089B395}" dt="2023-12-18T10:48:58.110" v="91" actId="478"/>
          <ac:grpSpMkLst>
            <pc:docMk/>
            <pc:sldMk cId="2674584774" sldId="256"/>
            <ac:grpSpMk id="7" creationId="{B5AFEA2A-3D67-40A6-BDB0-E270B6259479}"/>
          </ac:grpSpMkLst>
        </pc:grpChg>
        <pc:grpChg chg="add del mod">
          <ac:chgData name="Дмитрий Лисица" userId="85404abf403f5108" providerId="LiveId" clId="{E2880B69-9F4E-406C-B787-BAA1D089B395}" dt="2023-12-18T10:49:54.491" v="111" actId="478"/>
          <ac:grpSpMkLst>
            <pc:docMk/>
            <pc:sldMk cId="2674584774" sldId="256"/>
            <ac:grpSpMk id="10" creationId="{924A7617-7564-4726-8129-C86526CEC0B2}"/>
          </ac:grpSpMkLst>
        </pc:grpChg>
        <pc:grpChg chg="add del mod topLvl">
          <ac:chgData name="Дмитрий Лисица" userId="85404abf403f5108" providerId="LiveId" clId="{E2880B69-9F4E-406C-B787-BAA1D089B395}" dt="2023-12-18T11:00:20.129" v="245" actId="165"/>
          <ac:grpSpMkLst>
            <pc:docMk/>
            <pc:sldMk cId="2674584774" sldId="256"/>
            <ac:grpSpMk id="16" creationId="{93D93284-F888-47BB-BB47-938EA849A7FF}"/>
          </ac:grpSpMkLst>
        </pc:grpChg>
        <pc:grpChg chg="add del mod">
          <ac:chgData name="Дмитрий Лисица" userId="85404abf403f5108" providerId="LiveId" clId="{E2880B69-9F4E-406C-B787-BAA1D089B395}" dt="2023-12-18T11:00:12.107" v="244" actId="165"/>
          <ac:grpSpMkLst>
            <pc:docMk/>
            <pc:sldMk cId="2674584774" sldId="256"/>
            <ac:grpSpMk id="18" creationId="{8BD12899-E455-4CDC-AF49-506D8FB6F020}"/>
          </ac:grpSpMkLst>
        </pc:grpChg>
        <pc:grpChg chg="add del mod ord">
          <ac:chgData name="Дмитрий Лисица" userId="85404abf403f5108" providerId="LiveId" clId="{E2880B69-9F4E-406C-B787-BAA1D089B395}" dt="2023-12-18T11:25:11.106" v="553" actId="478"/>
          <ac:grpSpMkLst>
            <pc:docMk/>
            <pc:sldMk cId="2674584774" sldId="256"/>
            <ac:grpSpMk id="31" creationId="{3FD8675B-DF2B-40B7-AF75-9ABF0B9E289F}"/>
          </ac:grpSpMkLst>
        </pc:grpChg>
        <pc:grpChg chg="add mod">
          <ac:chgData name="Дмитрий Лисица" userId="85404abf403f5108" providerId="LiveId" clId="{E2880B69-9F4E-406C-B787-BAA1D089B395}" dt="2023-12-18T11:51:32.967" v="865" actId="164"/>
          <ac:grpSpMkLst>
            <pc:docMk/>
            <pc:sldMk cId="2674584774" sldId="256"/>
            <ac:grpSpMk id="70" creationId="{F6A2EC50-0AA7-49B6-A4A8-E0C516AD5516}"/>
          </ac:grpSpMkLst>
        </pc:grpChg>
        <pc:grpChg chg="add mod">
          <ac:chgData name="Дмитрий Лисица" userId="85404abf403f5108" providerId="LiveId" clId="{E2880B69-9F4E-406C-B787-BAA1D089B395}" dt="2023-12-18T11:52:38.005" v="875" actId="164"/>
          <ac:grpSpMkLst>
            <pc:docMk/>
            <pc:sldMk cId="2674584774" sldId="256"/>
            <ac:grpSpMk id="71" creationId="{52A87638-1BAF-48E0-9360-BE21DB533AAA}"/>
          </ac:grpSpMkLst>
        </pc:grpChg>
        <pc:grpChg chg="add mod">
          <ac:chgData name="Дмитрий Лисица" userId="85404abf403f5108" providerId="LiveId" clId="{E2880B69-9F4E-406C-B787-BAA1D089B395}" dt="2023-12-18T11:52:58.544" v="883" actId="164"/>
          <ac:grpSpMkLst>
            <pc:docMk/>
            <pc:sldMk cId="2674584774" sldId="256"/>
            <ac:grpSpMk id="72" creationId="{13FF1B26-861A-404F-98BB-AD4600F7EF68}"/>
          </ac:grpSpMkLst>
        </pc:grpChg>
        <pc:grpChg chg="add del mod">
          <ac:chgData name="Дмитрий Лисица" userId="85404abf403f5108" providerId="LiveId" clId="{E2880B69-9F4E-406C-B787-BAA1D089B395}" dt="2023-12-18T11:55:59.493" v="899" actId="478"/>
          <ac:grpSpMkLst>
            <pc:docMk/>
            <pc:sldMk cId="2674584774" sldId="256"/>
            <ac:grpSpMk id="81" creationId="{F749B065-85B9-4694-8986-00C68F94B57B}"/>
          </ac:grpSpMkLst>
        </pc:grpChg>
        <pc:picChg chg="mod">
          <ac:chgData name="Дмитрий Лисица" userId="85404abf403f5108" providerId="LiveId" clId="{E2880B69-9F4E-406C-B787-BAA1D089B395}" dt="2023-12-18T11:01:46.564" v="259"/>
          <ac:picMkLst>
            <pc:docMk/>
            <pc:sldMk cId="2674584774" sldId="256"/>
            <ac:picMk id="25" creationId="{3BC25461-58EC-4415-B1EB-ABF62B9B1D0D}"/>
          </ac:picMkLst>
        </pc:picChg>
        <pc:picChg chg="mod">
          <ac:chgData name="Дмитрий Лисица" userId="85404abf403f5108" providerId="LiveId" clId="{E2880B69-9F4E-406C-B787-BAA1D089B395}" dt="2023-12-18T11:02:05.145" v="269"/>
          <ac:picMkLst>
            <pc:docMk/>
            <pc:sldMk cId="2674584774" sldId="256"/>
            <ac:picMk id="26" creationId="{9021CC59-0920-42D5-9661-68ECE25C9EFF}"/>
          </ac:picMkLst>
        </pc:picChg>
        <pc:picChg chg="add del mod">
          <ac:chgData name="Дмитрий Лисица" userId="85404abf403f5108" providerId="LiveId" clId="{E2880B69-9F4E-406C-B787-BAA1D089B395}" dt="2023-12-18T11:21:34.335" v="493" actId="478"/>
          <ac:picMkLst>
            <pc:docMk/>
            <pc:sldMk cId="2674584774" sldId="256"/>
            <ac:picMk id="34" creationId="{4F622BA3-5AFB-4763-B645-D6F2D0ECAAC4}"/>
          </ac:picMkLst>
        </pc:picChg>
        <pc:picChg chg="add del mod">
          <ac:chgData name="Дмитрий Лисица" userId="85404abf403f5108" providerId="LiveId" clId="{E2880B69-9F4E-406C-B787-BAA1D089B395}" dt="2023-12-18T11:22:56.427" v="518"/>
          <ac:picMkLst>
            <pc:docMk/>
            <pc:sldMk cId="2674584774" sldId="256"/>
            <ac:picMk id="36" creationId="{16205AAC-EA3F-4724-992A-78697266473A}"/>
          </ac:picMkLst>
        </pc:picChg>
        <pc:picChg chg="mod">
          <ac:chgData name="Дмитрий Лисица" userId="85404abf403f5108" providerId="LiveId" clId="{E2880B69-9F4E-406C-B787-BAA1D089B395}" dt="2023-12-18T11:22:29.168" v="503"/>
          <ac:picMkLst>
            <pc:docMk/>
            <pc:sldMk cId="2674584774" sldId="256"/>
            <ac:picMk id="40" creationId="{06CF07C5-54A1-4090-9C44-3F45EB5EA0C2}"/>
          </ac:picMkLst>
        </pc:picChg>
        <pc:picChg chg="del mod">
          <ac:chgData name="Дмитрий Лисица" userId="85404abf403f5108" providerId="LiveId" clId="{E2880B69-9F4E-406C-B787-BAA1D089B395}" dt="2023-12-18T11:42:38.525" v="731" actId="478"/>
          <ac:picMkLst>
            <pc:docMk/>
            <pc:sldMk cId="2674584774" sldId="256"/>
            <ac:picMk id="41" creationId="{02473E5B-4064-4CA8-AE4D-4BAE90B45918}"/>
          </ac:picMkLst>
        </pc:picChg>
        <pc:picChg chg="add del mod">
          <ac:chgData name="Дмитрий Лисица" userId="85404abf403f5108" providerId="LiveId" clId="{E2880B69-9F4E-406C-B787-BAA1D089B395}" dt="2023-12-18T11:35:43.642" v="676"/>
          <ac:picMkLst>
            <pc:docMk/>
            <pc:sldMk cId="2674584774" sldId="256"/>
            <ac:picMk id="59" creationId="{04147E00-B61F-4A62-9057-038740353DAA}"/>
          </ac:picMkLst>
        </pc:picChg>
        <pc:picChg chg="add del mod">
          <ac:chgData name="Дмитрий Лисица" userId="85404abf403f5108" providerId="LiveId" clId="{E2880B69-9F4E-406C-B787-BAA1D089B395}" dt="2023-12-18T11:36:50.648" v="687"/>
          <ac:picMkLst>
            <pc:docMk/>
            <pc:sldMk cId="2674584774" sldId="256"/>
            <ac:picMk id="64" creationId="{A3D5F77D-1F2A-4546-867D-D8ABB2F9341A}"/>
          </ac:picMkLst>
        </pc:picChg>
        <pc:picChg chg="add del mod">
          <ac:chgData name="Дмитрий Лисица" userId="85404abf403f5108" providerId="LiveId" clId="{E2880B69-9F4E-406C-B787-BAA1D089B395}" dt="2023-12-18T11:37:48.902" v="693"/>
          <ac:picMkLst>
            <pc:docMk/>
            <pc:sldMk cId="2674584774" sldId="256"/>
            <ac:picMk id="65" creationId="{2256E8D0-A51C-4E8E-9902-9A25EE01CEEE}"/>
          </ac:picMkLst>
        </pc:picChg>
        <pc:picChg chg="add del mod ord">
          <ac:chgData name="Дмитрий Лисица" userId="85404abf403f5108" providerId="LiveId" clId="{E2880B69-9F4E-406C-B787-BAA1D089B395}" dt="2023-12-18T11:56:00.418" v="900" actId="478"/>
          <ac:picMkLst>
            <pc:docMk/>
            <pc:sldMk cId="2674584774" sldId="256"/>
            <ac:picMk id="87" creationId="{210BACFA-3A63-4F59-8831-8024E30E67AF}"/>
          </ac:picMkLst>
        </pc:picChg>
        <pc:picChg chg="add del mod ord">
          <ac:chgData name="Дмитрий Лисица" userId="85404abf403f5108" providerId="LiveId" clId="{E2880B69-9F4E-406C-B787-BAA1D089B395}" dt="2023-12-18T11:59:44.357" v="973" actId="478"/>
          <ac:picMkLst>
            <pc:docMk/>
            <pc:sldMk cId="2674584774" sldId="256"/>
            <ac:picMk id="90" creationId="{F08A1024-EC99-4817-BA0D-A45F26E3B6A5}"/>
          </ac:picMkLst>
        </pc:picChg>
        <pc:picChg chg="add del mod ord">
          <ac:chgData name="Дмитрий Лисица" userId="85404abf403f5108" providerId="LiveId" clId="{E2880B69-9F4E-406C-B787-BAA1D089B395}" dt="2023-12-18T12:00:18.439" v="982"/>
          <ac:picMkLst>
            <pc:docMk/>
            <pc:sldMk cId="2674584774" sldId="256"/>
            <ac:picMk id="97" creationId="{4F7B2728-E26C-4DB0-8F2B-585319BAE9D1}"/>
          </ac:picMkLst>
        </pc:picChg>
        <pc:picChg chg="add del mod ord">
          <ac:chgData name="Дмитрий Лисица" userId="85404abf403f5108" providerId="LiveId" clId="{E2880B69-9F4E-406C-B787-BAA1D089B395}" dt="2023-12-18T12:35:26.273" v="1333" actId="478"/>
          <ac:picMkLst>
            <pc:docMk/>
            <pc:sldMk cId="2674584774" sldId="256"/>
            <ac:picMk id="101" creationId="{FA51C26F-BFAC-4A5E-BB42-563744B95C73}"/>
          </ac:picMkLst>
        </pc:picChg>
        <pc:picChg chg="add del mod">
          <ac:chgData name="Дмитрий Лисица" userId="85404abf403f5108" providerId="LiveId" clId="{E2880B69-9F4E-406C-B787-BAA1D089B395}" dt="2023-12-18T12:35:27.136" v="1334" actId="478"/>
          <ac:picMkLst>
            <pc:docMk/>
            <pc:sldMk cId="2674584774" sldId="256"/>
            <ac:picMk id="102" creationId="{5ABFB7C9-23E8-43D7-9F08-25AFC03B9817}"/>
          </ac:picMkLst>
        </pc:picChg>
        <pc:picChg chg="add del mod ord">
          <ac:chgData name="Дмитрий Лисица" userId="85404abf403f5108" providerId="LiveId" clId="{E2880B69-9F4E-406C-B787-BAA1D089B395}" dt="2023-12-18T12:41:19.977" v="1395"/>
          <ac:picMkLst>
            <pc:docMk/>
            <pc:sldMk cId="2674584774" sldId="256"/>
            <ac:picMk id="111" creationId="{30ADE6DE-809B-4B3F-B218-BE18C9E3B3EC}"/>
          </ac:picMkLst>
        </pc:picChg>
        <pc:picChg chg="add del mod">
          <ac:chgData name="Дмитрий Лисица" userId="85404abf403f5108" providerId="LiveId" clId="{E2880B69-9F4E-406C-B787-BAA1D089B395}" dt="2023-12-18T12:49:55.538" v="1472" actId="1076"/>
          <ac:picMkLst>
            <pc:docMk/>
            <pc:sldMk cId="2674584774" sldId="256"/>
            <ac:picMk id="117" creationId="{84410B76-5759-4FAC-869E-BB25637C0A1B}"/>
          </ac:picMkLst>
        </pc:picChg>
        <pc:picChg chg="add del mod ord">
          <ac:chgData name="Дмитрий Лисица" userId="85404abf403f5108" providerId="LiveId" clId="{E2880B69-9F4E-406C-B787-BAA1D089B395}" dt="2023-12-18T12:41:34.353" v="1403"/>
          <ac:picMkLst>
            <pc:docMk/>
            <pc:sldMk cId="2674584774" sldId="256"/>
            <ac:picMk id="118" creationId="{15912C6C-508A-44F8-80F1-F9A77745F26C}"/>
          </ac:picMkLst>
        </pc:picChg>
        <pc:picChg chg="add mod">
          <ac:chgData name="Дмитрий Лисица" userId="85404abf403f5108" providerId="LiveId" clId="{E2880B69-9F4E-406C-B787-BAA1D089B395}" dt="2023-12-18T12:50:44.719" v="1476" actId="1367"/>
          <ac:picMkLst>
            <pc:docMk/>
            <pc:sldMk cId="2674584774" sldId="256"/>
            <ac:picMk id="119" creationId="{5E31A7B8-95C9-4A25-80CC-35823156B497}"/>
          </ac:picMkLst>
        </pc:picChg>
        <pc:picChg chg="add del mod ord">
          <ac:chgData name="Дмитрий Лисица" userId="85404abf403f5108" providerId="LiveId" clId="{E2880B69-9F4E-406C-B787-BAA1D089B395}" dt="2023-12-18T12:49:53.629" v="1470"/>
          <ac:picMkLst>
            <pc:docMk/>
            <pc:sldMk cId="2674584774" sldId="256"/>
            <ac:picMk id="120" creationId="{E5FB53AC-EF86-4F47-AFA2-E13DFB5CB963}"/>
          </ac:picMkLst>
        </pc:picChg>
        <pc:picChg chg="add del mod">
          <ac:chgData name="Дмитрий Лисица" userId="85404abf403f5108" providerId="LiveId" clId="{E2880B69-9F4E-406C-B787-BAA1D089B395}" dt="2023-12-18T10:52:08.964" v="155" actId="478"/>
          <ac:picMkLst>
            <pc:docMk/>
            <pc:sldMk cId="2674584774" sldId="256"/>
            <ac:picMk id="1026" creationId="{B5E18852-85E4-4EC9-9E02-7F3318E9EC7B}"/>
          </ac:picMkLst>
        </pc:picChg>
        <pc:picChg chg="add del mod">
          <ac:chgData name="Дмитрий Лисица" userId="85404abf403f5108" providerId="LiveId" clId="{E2880B69-9F4E-406C-B787-BAA1D089B395}" dt="2023-12-18T11:02:07.918" v="270" actId="478"/>
          <ac:picMkLst>
            <pc:docMk/>
            <pc:sldMk cId="2674584774" sldId="256"/>
            <ac:picMk id="1028" creationId="{97668F05-0CE0-458A-8A94-113BD692B329}"/>
          </ac:picMkLst>
        </pc:picChg>
        <pc:picChg chg="add del">
          <ac:chgData name="Дмитрий Лисица" userId="85404abf403f5108" providerId="LiveId" clId="{E2880B69-9F4E-406C-B787-BAA1D089B395}" dt="2023-12-18T11:19:55.769" v="469"/>
          <ac:picMkLst>
            <pc:docMk/>
            <pc:sldMk cId="2674584774" sldId="256"/>
            <ac:picMk id="1030" creationId="{1CFED417-1A86-45E7-B6F8-69834B731770}"/>
          </ac:picMkLst>
        </pc:picChg>
      </pc:sldChg>
      <pc:sldChg chg="new del">
        <pc:chgData name="Дмитрий Лисица" userId="85404abf403f5108" providerId="LiveId" clId="{E2880B69-9F4E-406C-B787-BAA1D089B395}" dt="2023-12-18T12:50:54.476" v="1478" actId="47"/>
        <pc:sldMkLst>
          <pc:docMk/>
          <pc:sldMk cId="378195841" sldId="257"/>
        </pc:sldMkLst>
      </pc:sldChg>
      <pc:sldChg chg="addSp delSp modSp new del mod">
        <pc:chgData name="Дмитрий Лисица" userId="85404abf403f5108" providerId="LiveId" clId="{E2880B69-9F4E-406C-B787-BAA1D089B395}" dt="2023-12-18T13:17:13.227" v="2598" actId="47"/>
        <pc:sldMkLst>
          <pc:docMk/>
          <pc:sldMk cId="1410157587" sldId="257"/>
        </pc:sldMkLst>
        <pc:spChg chg="mod">
          <ac:chgData name="Дмитрий Лисица" userId="85404abf403f5108" providerId="LiveId" clId="{E2880B69-9F4E-406C-B787-BAA1D089B395}" dt="2023-12-18T13:02:59.136" v="1698" actId="14100"/>
          <ac:spMkLst>
            <pc:docMk/>
            <pc:sldMk cId="1410157587" sldId="257"/>
            <ac:spMk id="2" creationId="{9ED454CD-EFAC-4E79-ACF0-510DB107C2A2}"/>
          </ac:spMkLst>
        </pc:spChg>
        <pc:spChg chg="del">
          <ac:chgData name="Дмитрий Лисица" userId="85404abf403f5108" providerId="LiveId" clId="{E2880B69-9F4E-406C-B787-BAA1D089B395}" dt="2023-12-18T13:02:38.295" v="1696" actId="478"/>
          <ac:spMkLst>
            <pc:docMk/>
            <pc:sldMk cId="1410157587" sldId="257"/>
            <ac:spMk id="3" creationId="{FEB723AD-4205-46C6-8AC7-045015C9AFAE}"/>
          </ac:spMkLst>
        </pc:spChg>
        <pc:spChg chg="add mod">
          <ac:chgData name="Дмитрий Лисица" userId="85404abf403f5108" providerId="LiveId" clId="{E2880B69-9F4E-406C-B787-BAA1D089B395}" dt="2023-12-18T13:05:04.175" v="1861" actId="20577"/>
          <ac:spMkLst>
            <pc:docMk/>
            <pc:sldMk cId="1410157587" sldId="257"/>
            <ac:spMk id="4" creationId="{34C85D2D-2D00-46D0-8C2D-9D4D624DEC8A}"/>
          </ac:spMkLst>
        </pc:spChg>
        <pc:spChg chg="add del">
          <ac:chgData name="Дмитрий Лисица" userId="85404abf403f5108" providerId="LiveId" clId="{E2880B69-9F4E-406C-B787-BAA1D089B395}" dt="2023-12-18T13:16:17.902" v="2589" actId="11529"/>
          <ac:spMkLst>
            <pc:docMk/>
            <pc:sldMk cId="1410157587" sldId="257"/>
            <ac:spMk id="5" creationId="{4390546D-E7E1-4C4D-8F61-6D63E79C79CA}"/>
          </ac:spMkLst>
        </pc:spChg>
        <pc:spChg chg="add mod">
          <ac:chgData name="Дмитрий Лисица" userId="85404abf403f5108" providerId="LiveId" clId="{E2880B69-9F4E-406C-B787-BAA1D089B395}" dt="2023-12-18T13:16:49.035" v="2596" actId="1076"/>
          <ac:spMkLst>
            <pc:docMk/>
            <pc:sldMk cId="1410157587" sldId="257"/>
            <ac:spMk id="6" creationId="{536AEE2C-A627-4DEE-A100-FC3EB7E90803}"/>
          </ac:spMkLst>
        </pc:spChg>
      </pc:sldChg>
      <pc:sldChg chg="addSp modSp new del mod">
        <pc:chgData name="Дмитрий Лисица" userId="85404abf403f5108" providerId="LiveId" clId="{E2880B69-9F4E-406C-B787-BAA1D089B395}" dt="2023-12-18T12:43:12.039" v="1410" actId="47"/>
        <pc:sldMkLst>
          <pc:docMk/>
          <pc:sldMk cId="1548270249" sldId="257"/>
        </pc:sldMkLst>
        <pc:spChg chg="add">
          <ac:chgData name="Дмитрий Лисица" userId="85404abf403f5108" providerId="LiveId" clId="{E2880B69-9F4E-406C-B787-BAA1D089B395}" dt="2023-12-18T10:59:20.105" v="240" actId="11529"/>
          <ac:spMkLst>
            <pc:docMk/>
            <pc:sldMk cId="1548270249" sldId="257"/>
            <ac:spMk id="4" creationId="{57A8113B-D7CC-491C-8DDA-258D4995AC12}"/>
          </ac:spMkLst>
        </pc:spChg>
        <pc:spChg chg="add mod">
          <ac:chgData name="Дмитрий Лисица" userId="85404abf403f5108" providerId="LiveId" clId="{E2880B69-9F4E-406C-B787-BAA1D089B395}" dt="2023-12-18T10:59:29.050" v="243" actId="1076"/>
          <ac:spMkLst>
            <pc:docMk/>
            <pc:sldMk cId="1548270249" sldId="257"/>
            <ac:spMk id="5" creationId="{D51AA751-2FF5-466C-B12B-FDE8FC26A605}"/>
          </ac:spMkLst>
        </pc:spChg>
      </pc:sldChg>
      <pc:sldChg chg="addSp delSp modSp new mod modTransition setBg modAnim">
        <pc:chgData name="Дмитрий Лисица" userId="85404abf403f5108" providerId="LiveId" clId="{E2880B69-9F4E-406C-B787-BAA1D089B395}" dt="2023-12-18T20:32:56.281" v="6967" actId="171"/>
        <pc:sldMkLst>
          <pc:docMk/>
          <pc:sldMk cId="36848785" sldId="258"/>
        </pc:sldMkLst>
        <pc:spChg chg="mod">
          <ac:chgData name="Дмитрий Лисица" userId="85404abf403f5108" providerId="LiveId" clId="{E2880B69-9F4E-406C-B787-BAA1D089B395}" dt="2023-12-18T14:21:21.944" v="3738" actId="207"/>
          <ac:spMkLst>
            <pc:docMk/>
            <pc:sldMk cId="36848785" sldId="258"/>
            <ac:spMk id="2" creationId="{0F57168B-BA55-405A-8048-DA92A6E3E0EC}"/>
          </ac:spMkLst>
        </pc:spChg>
        <pc:spChg chg="mod">
          <ac:chgData name="Дмитрий Лисица" userId="85404abf403f5108" providerId="LiveId" clId="{E2880B69-9F4E-406C-B787-BAA1D089B395}" dt="2023-12-18T14:23:48.671" v="3758" actId="207"/>
          <ac:spMkLst>
            <pc:docMk/>
            <pc:sldMk cId="36848785" sldId="258"/>
            <ac:spMk id="3" creationId="{AEEE1A4E-BEAB-4DE3-9ACE-AEA95C7A3223}"/>
          </ac:spMkLst>
        </pc:spChg>
        <pc:spChg chg="add mod">
          <ac:chgData name="Дмитрий Лисица" userId="85404abf403f5108" providerId="LiveId" clId="{E2880B69-9F4E-406C-B787-BAA1D089B395}" dt="2023-12-18T14:29:09.962" v="3815" actId="1076"/>
          <ac:spMkLst>
            <pc:docMk/>
            <pc:sldMk cId="36848785" sldId="258"/>
            <ac:spMk id="6" creationId="{9DF4DBC9-5B7A-49D3-A0F9-596595245841}"/>
          </ac:spMkLst>
        </pc:spChg>
        <pc:spChg chg="add mod">
          <ac:chgData name="Дмитрий Лисица" userId="85404abf403f5108" providerId="LiveId" clId="{E2880B69-9F4E-406C-B787-BAA1D089B395}" dt="2023-12-18T14:35:06.099" v="4006"/>
          <ac:spMkLst>
            <pc:docMk/>
            <pc:sldMk cId="36848785" sldId="258"/>
            <ac:spMk id="7" creationId="{75E63EE7-A8BE-4CD7-8EF5-45026DF8A983}"/>
          </ac:spMkLst>
        </pc:spChg>
        <pc:spChg chg="add mod ord">
          <ac:chgData name="Дмитрий Лисица" userId="85404abf403f5108" providerId="LiveId" clId="{E2880B69-9F4E-406C-B787-BAA1D089B395}" dt="2023-12-18T20:32:56.281" v="6967" actId="171"/>
          <ac:spMkLst>
            <pc:docMk/>
            <pc:sldMk cId="36848785" sldId="258"/>
            <ac:spMk id="8" creationId="{A7E602CF-795E-41ED-877A-D06613B29598}"/>
          </ac:spMkLst>
        </pc:spChg>
        <pc:picChg chg="add del mod">
          <ac:chgData name="Дмитрий Лисица" userId="85404abf403f5108" providerId="LiveId" clId="{E2880B69-9F4E-406C-B787-BAA1D089B395}" dt="2023-12-18T14:23:54.311" v="3759" actId="478"/>
          <ac:picMkLst>
            <pc:docMk/>
            <pc:sldMk cId="36848785" sldId="258"/>
            <ac:picMk id="2050" creationId="{57A0AC1C-4C35-4E38-B4F5-D7FF1FE7B87E}"/>
          </ac:picMkLst>
        </pc:picChg>
        <pc:picChg chg="add mod">
          <ac:chgData name="Дмитрий Лисица" userId="85404abf403f5108" providerId="LiveId" clId="{E2880B69-9F4E-406C-B787-BAA1D089B395}" dt="2023-12-18T14:28:56.613" v="3813" actId="1038"/>
          <ac:picMkLst>
            <pc:docMk/>
            <pc:sldMk cId="36848785" sldId="258"/>
            <ac:picMk id="2052" creationId="{5744695E-CFC0-4DE6-8A00-1937A4F5D849}"/>
          </ac:picMkLst>
        </pc:picChg>
      </pc:sldChg>
      <pc:sldChg chg="modSp add del mod">
        <pc:chgData name="Дмитрий Лисица" userId="85404abf403f5108" providerId="LiveId" clId="{E2880B69-9F4E-406C-B787-BAA1D089B395}" dt="2023-12-18T15:18:50.609" v="4132" actId="47"/>
        <pc:sldMkLst>
          <pc:docMk/>
          <pc:sldMk cId="2263199425" sldId="259"/>
        </pc:sldMkLst>
        <pc:spChg chg="mod">
          <ac:chgData name="Дмитрий Лисица" userId="85404abf403f5108" providerId="LiveId" clId="{E2880B69-9F4E-406C-B787-BAA1D089B395}" dt="2023-12-18T12:53:18.110" v="1548" actId="20577"/>
          <ac:spMkLst>
            <pc:docMk/>
            <pc:sldMk cId="2263199425" sldId="259"/>
            <ac:spMk id="2" creationId="{0F57168B-BA55-405A-8048-DA92A6E3E0EC}"/>
          </ac:spMkLst>
        </pc:spChg>
        <pc:spChg chg="mod">
          <ac:chgData name="Дмитрий Лисица" userId="85404abf403f5108" providerId="LiveId" clId="{E2880B69-9F4E-406C-B787-BAA1D089B395}" dt="2023-12-18T14:33:05.038" v="3984" actId="20577"/>
          <ac:spMkLst>
            <pc:docMk/>
            <pc:sldMk cId="2263199425" sldId="259"/>
            <ac:spMk id="3" creationId="{AEEE1A4E-BEAB-4DE3-9ACE-AEA95C7A3223}"/>
          </ac:spMkLst>
        </pc:spChg>
      </pc:sldChg>
      <pc:sldChg chg="addSp delSp modSp new mod modTransition setBg addAnim delAnim modAnim">
        <pc:chgData name="Дмитрий Лисица" userId="85404abf403f5108" providerId="LiveId" clId="{E2880B69-9F4E-406C-B787-BAA1D089B395}" dt="2023-12-18T20:33:06.038" v="6974" actId="20577"/>
        <pc:sldMkLst>
          <pc:docMk/>
          <pc:sldMk cId="3164678632" sldId="260"/>
        </pc:sldMkLst>
        <pc:spChg chg="mod">
          <ac:chgData name="Дмитрий Лисица" userId="85404abf403f5108" providerId="LiveId" clId="{E2880B69-9F4E-406C-B787-BAA1D089B395}" dt="2023-12-18T15:23:03.153" v="4140" actId="207"/>
          <ac:spMkLst>
            <pc:docMk/>
            <pc:sldMk cId="3164678632" sldId="260"/>
            <ac:spMk id="2" creationId="{1467B1EB-EF22-49AC-B5AC-607A96DF706B}"/>
          </ac:spMkLst>
        </pc:spChg>
        <pc:spChg chg="mod">
          <ac:chgData name="Дмитрий Лисица" userId="85404abf403f5108" providerId="LiveId" clId="{E2880B69-9F4E-406C-B787-BAA1D089B395}" dt="2023-12-18T15:26:28.110" v="4171" actId="207"/>
          <ac:spMkLst>
            <pc:docMk/>
            <pc:sldMk cId="3164678632" sldId="260"/>
            <ac:spMk id="3" creationId="{2DE911F4-91D3-4504-884F-2B9945057C31}"/>
          </ac:spMkLst>
        </pc:spChg>
        <pc:spChg chg="add mod ord">
          <ac:chgData name="Дмитрий Лисица" userId="85404abf403f5108" providerId="LiveId" clId="{E2880B69-9F4E-406C-B787-BAA1D089B395}" dt="2023-12-18T15:45:57.938" v="4324" actId="1076"/>
          <ac:spMkLst>
            <pc:docMk/>
            <pc:sldMk cId="3164678632" sldId="260"/>
            <ac:spMk id="4" creationId="{F55CFB9D-8A5B-4FA2-97F5-6D4A6A9A5A28}"/>
          </ac:spMkLst>
        </pc:spChg>
        <pc:spChg chg="add mod">
          <ac:chgData name="Дмитрий Лисица" userId="85404abf403f5108" providerId="LiveId" clId="{E2880B69-9F4E-406C-B787-BAA1D089B395}" dt="2023-12-18T15:27:43.588" v="4189" actId="1076"/>
          <ac:spMkLst>
            <pc:docMk/>
            <pc:sldMk cId="3164678632" sldId="260"/>
            <ac:spMk id="6" creationId="{28D68283-C35A-4D76-8164-7D4E32415401}"/>
          </ac:spMkLst>
        </pc:spChg>
        <pc:spChg chg="add mod">
          <ac:chgData name="Дмитрий Лисица" userId="85404abf403f5108" providerId="LiveId" clId="{E2880B69-9F4E-406C-B787-BAA1D089B395}" dt="2023-12-18T15:27:47.701" v="4190" actId="1076"/>
          <ac:spMkLst>
            <pc:docMk/>
            <pc:sldMk cId="3164678632" sldId="260"/>
            <ac:spMk id="7" creationId="{947489A7-DCDE-4800-8E14-EFB36D70EA6E}"/>
          </ac:spMkLst>
        </pc:spChg>
        <pc:spChg chg="add del mod ord">
          <ac:chgData name="Дмитрий Лисица" userId="85404abf403f5108" providerId="LiveId" clId="{E2880B69-9F4E-406C-B787-BAA1D089B395}" dt="2023-12-18T15:48:01.707" v="4360" actId="478"/>
          <ac:spMkLst>
            <pc:docMk/>
            <pc:sldMk cId="3164678632" sldId="260"/>
            <ac:spMk id="8" creationId="{D168892D-61CD-4FD7-B471-159831AE3FDA}"/>
          </ac:spMkLst>
        </pc:spChg>
        <pc:spChg chg="add del mod ord">
          <ac:chgData name="Дмитрий Лисица" userId="85404abf403f5108" providerId="LiveId" clId="{E2880B69-9F4E-406C-B787-BAA1D089B395}" dt="2023-12-18T15:48:03.639" v="4361" actId="478"/>
          <ac:spMkLst>
            <pc:docMk/>
            <pc:sldMk cId="3164678632" sldId="260"/>
            <ac:spMk id="9" creationId="{AB4AE11B-86E8-4F6F-8E13-A790703C9F7A}"/>
          </ac:spMkLst>
        </pc:spChg>
        <pc:spChg chg="add del mod">
          <ac:chgData name="Дмитрий Лисица" userId="85404abf403f5108" providerId="LiveId" clId="{E2880B69-9F4E-406C-B787-BAA1D089B395}" dt="2023-12-18T15:46:28.743" v="4331"/>
          <ac:spMkLst>
            <pc:docMk/>
            <pc:sldMk cId="3164678632" sldId="260"/>
            <ac:spMk id="10" creationId="{2930FCBB-C4B4-4237-AB4F-D569A4D6C97A}"/>
          </ac:spMkLst>
        </pc:spChg>
        <pc:spChg chg="add del mod">
          <ac:chgData name="Дмитрий Лисица" userId="85404abf403f5108" providerId="LiveId" clId="{E2880B69-9F4E-406C-B787-BAA1D089B395}" dt="2023-12-18T15:54:52.301" v="4645" actId="478"/>
          <ac:spMkLst>
            <pc:docMk/>
            <pc:sldMk cId="3164678632" sldId="260"/>
            <ac:spMk id="11" creationId="{72652FE4-A0E7-4750-B661-ECDE5D28858F}"/>
          </ac:spMkLst>
        </pc:spChg>
        <pc:spChg chg="mod">
          <ac:chgData name="Дмитрий Лисица" userId="85404abf403f5108" providerId="LiveId" clId="{E2880B69-9F4E-406C-B787-BAA1D089B395}" dt="2023-12-18T16:07:18.868" v="4828"/>
          <ac:spMkLst>
            <pc:docMk/>
            <pc:sldMk cId="3164678632" sldId="260"/>
            <ac:spMk id="13" creationId="{C7D38FD9-F927-4AAF-9359-F79ED9128964}"/>
          </ac:spMkLst>
        </pc:spChg>
        <pc:spChg chg="mod">
          <ac:chgData name="Дмитрий Лисица" userId="85404abf403f5108" providerId="LiveId" clId="{E2880B69-9F4E-406C-B787-BAA1D089B395}" dt="2023-12-18T16:07:18.868" v="4828"/>
          <ac:spMkLst>
            <pc:docMk/>
            <pc:sldMk cId="3164678632" sldId="260"/>
            <ac:spMk id="14" creationId="{2BE8FB68-B619-4314-BFD8-3D93849D20B3}"/>
          </ac:spMkLst>
        </pc:spChg>
        <pc:spChg chg="mod">
          <ac:chgData name="Дмитрий Лисица" userId="85404abf403f5108" providerId="LiveId" clId="{E2880B69-9F4E-406C-B787-BAA1D089B395}" dt="2023-12-18T16:07:18.868" v="4828"/>
          <ac:spMkLst>
            <pc:docMk/>
            <pc:sldMk cId="3164678632" sldId="260"/>
            <ac:spMk id="15" creationId="{E578D677-AD25-4C46-8B67-C803ED38B13C}"/>
          </ac:spMkLst>
        </pc:spChg>
        <pc:spChg chg="mod">
          <ac:chgData name="Дмитрий Лисица" userId="85404abf403f5108" providerId="LiveId" clId="{E2880B69-9F4E-406C-B787-BAA1D089B395}" dt="2023-12-18T16:07:18.868" v="4828"/>
          <ac:spMkLst>
            <pc:docMk/>
            <pc:sldMk cId="3164678632" sldId="260"/>
            <ac:spMk id="16" creationId="{C6F31592-E792-4843-84F8-4F5E76F0998E}"/>
          </ac:spMkLst>
        </pc:spChg>
        <pc:spChg chg="mod">
          <ac:chgData name="Дмитрий Лисица" userId="85404abf403f5108" providerId="LiveId" clId="{E2880B69-9F4E-406C-B787-BAA1D089B395}" dt="2023-12-18T16:07:18.868" v="4828"/>
          <ac:spMkLst>
            <pc:docMk/>
            <pc:sldMk cId="3164678632" sldId="260"/>
            <ac:spMk id="17" creationId="{62386AF3-FBAF-49A9-8183-CD860541EBCB}"/>
          </ac:spMkLst>
        </pc:spChg>
        <pc:spChg chg="mod">
          <ac:chgData name="Дмитрий Лисица" userId="85404abf403f5108" providerId="LiveId" clId="{E2880B69-9F4E-406C-B787-BAA1D089B395}" dt="2023-12-18T16:07:18.868" v="4828"/>
          <ac:spMkLst>
            <pc:docMk/>
            <pc:sldMk cId="3164678632" sldId="260"/>
            <ac:spMk id="18" creationId="{E342DDFE-B798-4E28-AF8D-8CC993580404}"/>
          </ac:spMkLst>
        </pc:spChg>
        <pc:spChg chg="mod">
          <ac:chgData name="Дмитрий Лисица" userId="85404abf403f5108" providerId="LiveId" clId="{E2880B69-9F4E-406C-B787-BAA1D089B395}" dt="2023-12-18T16:07:18.868" v="4828"/>
          <ac:spMkLst>
            <pc:docMk/>
            <pc:sldMk cId="3164678632" sldId="260"/>
            <ac:spMk id="19" creationId="{3DEF8B88-096C-46DC-A7F7-F677E7B187FF}"/>
          </ac:spMkLst>
        </pc:spChg>
        <pc:spChg chg="mod">
          <ac:chgData name="Дмитрий Лисица" userId="85404abf403f5108" providerId="LiveId" clId="{E2880B69-9F4E-406C-B787-BAA1D089B395}" dt="2023-12-18T16:07:18.868" v="4828"/>
          <ac:spMkLst>
            <pc:docMk/>
            <pc:sldMk cId="3164678632" sldId="260"/>
            <ac:spMk id="20" creationId="{C9AF44B0-6148-4716-8CFA-2BA2FA68B090}"/>
          </ac:spMkLst>
        </pc:spChg>
        <pc:spChg chg="add mod">
          <ac:chgData name="Дмитрий Лисица" userId="85404abf403f5108" providerId="LiveId" clId="{E2880B69-9F4E-406C-B787-BAA1D089B395}" dt="2023-12-18T16:08:24.806" v="4846" actId="1076"/>
          <ac:spMkLst>
            <pc:docMk/>
            <pc:sldMk cId="3164678632" sldId="260"/>
            <ac:spMk id="21" creationId="{2B896AA0-E4C9-4C1B-84F5-B55668B159FC}"/>
          </ac:spMkLst>
        </pc:spChg>
        <pc:spChg chg="add mod">
          <ac:chgData name="Дмитрий Лисица" userId="85404abf403f5108" providerId="LiveId" clId="{E2880B69-9F4E-406C-B787-BAA1D089B395}" dt="2023-12-18T16:08:24.806" v="4846" actId="1076"/>
          <ac:spMkLst>
            <pc:docMk/>
            <pc:sldMk cId="3164678632" sldId="260"/>
            <ac:spMk id="22" creationId="{63B2AD21-84A0-4768-8419-798E754CC199}"/>
          </ac:spMkLst>
        </pc:spChg>
        <pc:spChg chg="mod">
          <ac:chgData name="Дмитрий Лисица" userId="85404abf403f5108" providerId="LiveId" clId="{E2880B69-9F4E-406C-B787-BAA1D089B395}" dt="2023-12-18T16:07:54.936" v="4837"/>
          <ac:spMkLst>
            <pc:docMk/>
            <pc:sldMk cId="3164678632" sldId="260"/>
            <ac:spMk id="24" creationId="{EF74663C-93B3-4135-8BF2-A022D49C4834}"/>
          </ac:spMkLst>
        </pc:spChg>
        <pc:spChg chg="mod">
          <ac:chgData name="Дмитрий Лисица" userId="85404abf403f5108" providerId="LiveId" clId="{E2880B69-9F4E-406C-B787-BAA1D089B395}" dt="2023-12-18T16:07:54.936" v="4837"/>
          <ac:spMkLst>
            <pc:docMk/>
            <pc:sldMk cId="3164678632" sldId="260"/>
            <ac:spMk id="25" creationId="{CFE86B74-8829-4AD8-A80C-1ACC4AD2719D}"/>
          </ac:spMkLst>
        </pc:spChg>
        <pc:spChg chg="mod">
          <ac:chgData name="Дмитрий Лисица" userId="85404abf403f5108" providerId="LiveId" clId="{E2880B69-9F4E-406C-B787-BAA1D089B395}" dt="2023-12-18T16:07:54.936" v="4837"/>
          <ac:spMkLst>
            <pc:docMk/>
            <pc:sldMk cId="3164678632" sldId="260"/>
            <ac:spMk id="27" creationId="{3789FF78-48F4-4726-A395-88B05BD7518E}"/>
          </ac:spMkLst>
        </pc:spChg>
        <pc:spChg chg="mod">
          <ac:chgData name="Дмитрий Лисица" userId="85404abf403f5108" providerId="LiveId" clId="{E2880B69-9F4E-406C-B787-BAA1D089B395}" dt="2023-12-18T16:07:54.936" v="4837"/>
          <ac:spMkLst>
            <pc:docMk/>
            <pc:sldMk cId="3164678632" sldId="260"/>
            <ac:spMk id="28" creationId="{673FB939-B740-46C2-B6CC-0CBBD3431962}"/>
          </ac:spMkLst>
        </pc:spChg>
        <pc:spChg chg="mod">
          <ac:chgData name="Дмитрий Лисица" userId="85404abf403f5108" providerId="LiveId" clId="{E2880B69-9F4E-406C-B787-BAA1D089B395}" dt="2023-12-18T16:07:54.936" v="4837"/>
          <ac:spMkLst>
            <pc:docMk/>
            <pc:sldMk cId="3164678632" sldId="260"/>
            <ac:spMk id="30" creationId="{2C40708D-0809-4E98-94C8-AB5DC50FF2ED}"/>
          </ac:spMkLst>
        </pc:spChg>
        <pc:spChg chg="mod">
          <ac:chgData name="Дмитрий Лисица" userId="85404abf403f5108" providerId="LiveId" clId="{E2880B69-9F4E-406C-B787-BAA1D089B395}" dt="2023-12-18T16:07:54.936" v="4837"/>
          <ac:spMkLst>
            <pc:docMk/>
            <pc:sldMk cId="3164678632" sldId="260"/>
            <ac:spMk id="31" creationId="{4C0DAA69-97C0-4799-9C63-3477E97D9FD1}"/>
          </ac:spMkLst>
        </pc:spChg>
        <pc:spChg chg="add mod">
          <ac:chgData name="Дмитрий Лисица" userId="85404abf403f5108" providerId="LiveId" clId="{E2880B69-9F4E-406C-B787-BAA1D089B395}" dt="2023-12-18T20:33:06.038" v="6974" actId="20577"/>
          <ac:spMkLst>
            <pc:docMk/>
            <pc:sldMk cId="3164678632" sldId="260"/>
            <ac:spMk id="32" creationId="{5DFBD7B7-417E-4F57-AEA5-B776F1E50700}"/>
          </ac:spMkLst>
        </pc:spChg>
        <pc:grpChg chg="add del mod">
          <ac:chgData name="Дмитрий Лисица" userId="85404abf403f5108" providerId="LiveId" clId="{E2880B69-9F4E-406C-B787-BAA1D089B395}" dt="2023-12-18T16:07:27.302" v="4831"/>
          <ac:grpSpMkLst>
            <pc:docMk/>
            <pc:sldMk cId="3164678632" sldId="260"/>
            <ac:grpSpMk id="12" creationId="{3F1385D2-D4F8-4D4D-A2A4-E2537E1BD947}"/>
          </ac:grpSpMkLst>
        </pc:grpChg>
        <pc:grpChg chg="add mod">
          <ac:chgData name="Дмитрий Лисица" userId="85404abf403f5108" providerId="LiveId" clId="{E2880B69-9F4E-406C-B787-BAA1D089B395}" dt="2023-12-18T16:08:28.899" v="4849" actId="1076"/>
          <ac:grpSpMkLst>
            <pc:docMk/>
            <pc:sldMk cId="3164678632" sldId="260"/>
            <ac:grpSpMk id="23" creationId="{9D2B7453-51F7-4629-B112-D69FB6172B17}"/>
          </ac:grpSpMkLst>
        </pc:grpChg>
        <pc:grpChg chg="add mod">
          <ac:chgData name="Дмитрий Лисица" userId="85404abf403f5108" providerId="LiveId" clId="{E2880B69-9F4E-406C-B787-BAA1D089B395}" dt="2023-12-18T16:08:42.675" v="4851" actId="1076"/>
          <ac:grpSpMkLst>
            <pc:docMk/>
            <pc:sldMk cId="3164678632" sldId="260"/>
            <ac:grpSpMk id="26" creationId="{CACE0AD3-AC4C-4AC2-A907-5999A4488F5E}"/>
          </ac:grpSpMkLst>
        </pc:grpChg>
        <pc:grpChg chg="add mod">
          <ac:chgData name="Дмитрий Лисица" userId="85404abf403f5108" providerId="LiveId" clId="{E2880B69-9F4E-406C-B787-BAA1D089B395}" dt="2023-12-18T16:08:31.664" v="4850" actId="1076"/>
          <ac:grpSpMkLst>
            <pc:docMk/>
            <pc:sldMk cId="3164678632" sldId="260"/>
            <ac:grpSpMk id="29" creationId="{87BCC4E4-6416-4225-845C-EF88714CA9CC}"/>
          </ac:grpSpMkLst>
        </pc:grpChg>
        <pc:picChg chg="add mod">
          <ac:chgData name="Дмитрий Лисица" userId="85404abf403f5108" providerId="LiveId" clId="{E2880B69-9F4E-406C-B787-BAA1D089B395}" dt="2023-12-18T15:46:12.184" v="4327" actId="1076"/>
          <ac:picMkLst>
            <pc:docMk/>
            <pc:sldMk cId="3164678632" sldId="260"/>
            <ac:picMk id="5" creationId="{7D8ADE15-356B-40BC-924F-CC23EAF81EA4}"/>
          </ac:picMkLst>
        </pc:picChg>
      </pc:sldChg>
      <pc:sldChg chg="addSp delSp modSp new mod modTransition setBg addAnim delAnim modAnim">
        <pc:chgData name="Дмитрий Лисица" userId="85404abf403f5108" providerId="LiveId" clId="{E2880B69-9F4E-406C-B787-BAA1D089B395}" dt="2023-12-18T20:33:10.164" v="6976" actId="20577"/>
        <pc:sldMkLst>
          <pc:docMk/>
          <pc:sldMk cId="805629011" sldId="261"/>
        </pc:sldMkLst>
        <pc:spChg chg="del mod">
          <ac:chgData name="Дмитрий Лисица" userId="85404abf403f5108" providerId="LiveId" clId="{E2880B69-9F4E-406C-B787-BAA1D089B395}" dt="2023-12-18T15:54:07.612" v="4612" actId="478"/>
          <ac:spMkLst>
            <pc:docMk/>
            <pc:sldMk cId="805629011" sldId="261"/>
            <ac:spMk id="2" creationId="{54D99C07-D465-4BD2-977F-C9FE205BAB55}"/>
          </ac:spMkLst>
        </pc:spChg>
        <pc:spChg chg="del mod">
          <ac:chgData name="Дмитрий Лисица" userId="85404abf403f5108" providerId="LiveId" clId="{E2880B69-9F4E-406C-B787-BAA1D089B395}" dt="2023-12-18T16:31:23.673" v="5155" actId="478"/>
          <ac:spMkLst>
            <pc:docMk/>
            <pc:sldMk cId="805629011" sldId="261"/>
            <ac:spMk id="3" creationId="{9583AD45-8C4A-47C8-A124-891C181D63AC}"/>
          </ac:spMkLst>
        </pc:spChg>
        <pc:spChg chg="add del mod">
          <ac:chgData name="Дмитрий Лисица" userId="85404abf403f5108" providerId="LiveId" clId="{E2880B69-9F4E-406C-B787-BAA1D089B395}" dt="2023-12-18T15:36:45.204" v="4249" actId="478"/>
          <ac:spMkLst>
            <pc:docMk/>
            <pc:sldMk cId="805629011" sldId="261"/>
            <ac:spMk id="5" creationId="{023ADEBA-E4A7-41E8-B9D0-1D065605B0AE}"/>
          </ac:spMkLst>
        </pc:spChg>
        <pc:spChg chg="add del mod">
          <ac:chgData name="Дмитрий Лисица" userId="85404abf403f5108" providerId="LiveId" clId="{E2880B69-9F4E-406C-B787-BAA1D089B395}" dt="2023-12-18T15:38:58.910" v="4273" actId="478"/>
          <ac:spMkLst>
            <pc:docMk/>
            <pc:sldMk cId="805629011" sldId="261"/>
            <ac:spMk id="6" creationId="{D6CAAF99-4D8D-4D87-BA4F-EFA6EE683664}"/>
          </ac:spMkLst>
        </pc:spChg>
        <pc:spChg chg="add del mod">
          <ac:chgData name="Дмитрий Лисица" userId="85404abf403f5108" providerId="LiveId" clId="{E2880B69-9F4E-406C-B787-BAA1D089B395}" dt="2023-12-18T15:39:02.710" v="4276" actId="478"/>
          <ac:spMkLst>
            <pc:docMk/>
            <pc:sldMk cId="805629011" sldId="261"/>
            <ac:spMk id="7" creationId="{A62416DF-F1FF-4B16-BB72-ED85D83C3919}"/>
          </ac:spMkLst>
        </pc:spChg>
        <pc:spChg chg="add del mod">
          <ac:chgData name="Дмитрий Лисица" userId="85404abf403f5108" providerId="LiveId" clId="{E2880B69-9F4E-406C-B787-BAA1D089B395}" dt="2023-12-18T15:47:52.559" v="4349" actId="478"/>
          <ac:spMkLst>
            <pc:docMk/>
            <pc:sldMk cId="805629011" sldId="261"/>
            <ac:spMk id="8" creationId="{E827710F-4E5C-4197-8E8D-CFC4115C2284}"/>
          </ac:spMkLst>
        </pc:spChg>
        <pc:spChg chg="add del mod">
          <ac:chgData name="Дмитрий Лисица" userId="85404abf403f5108" providerId="LiveId" clId="{E2880B69-9F4E-406C-B787-BAA1D089B395}" dt="2023-12-18T15:47:52.559" v="4349" actId="478"/>
          <ac:spMkLst>
            <pc:docMk/>
            <pc:sldMk cId="805629011" sldId="261"/>
            <ac:spMk id="9" creationId="{84B76E50-CD58-4E1F-9D98-E424C1006BE1}"/>
          </ac:spMkLst>
        </pc:spChg>
        <pc:spChg chg="add del mod ord">
          <ac:chgData name="Дмитрий Лисица" userId="85404abf403f5108" providerId="LiveId" clId="{E2880B69-9F4E-406C-B787-BAA1D089B395}" dt="2023-12-18T15:47:56.869" v="4358" actId="478"/>
          <ac:spMkLst>
            <pc:docMk/>
            <pc:sldMk cId="805629011" sldId="261"/>
            <ac:spMk id="11" creationId="{58EB4BC8-6D91-4D58-9C4B-8889CE8C7843}"/>
          </ac:spMkLst>
        </pc:spChg>
        <pc:spChg chg="add del mod">
          <ac:chgData name="Дмитрий Лисица" userId="85404abf403f5108" providerId="LiveId" clId="{E2880B69-9F4E-406C-B787-BAA1D089B395}" dt="2023-12-18T15:47:55.040" v="4355"/>
          <ac:spMkLst>
            <pc:docMk/>
            <pc:sldMk cId="805629011" sldId="261"/>
            <ac:spMk id="12" creationId="{E3BE1C7D-E9AC-4CE2-9538-7ED8844E45D2}"/>
          </ac:spMkLst>
        </pc:spChg>
        <pc:spChg chg="add del mod">
          <ac:chgData name="Дмитрий Лисица" userId="85404abf403f5108" providerId="LiveId" clId="{E2880B69-9F4E-406C-B787-BAA1D089B395}" dt="2023-12-18T15:47:54.374" v="4353"/>
          <ac:spMkLst>
            <pc:docMk/>
            <pc:sldMk cId="805629011" sldId="261"/>
            <ac:spMk id="13" creationId="{578BAC3C-BF3C-459B-82DD-8424BDAF5EA3}"/>
          </ac:spMkLst>
        </pc:spChg>
        <pc:spChg chg="add del mod">
          <ac:chgData name="Дмитрий Лисица" userId="85404abf403f5108" providerId="LiveId" clId="{E2880B69-9F4E-406C-B787-BAA1D089B395}" dt="2023-12-18T15:47:52.110" v="4348"/>
          <ac:spMkLst>
            <pc:docMk/>
            <pc:sldMk cId="805629011" sldId="261"/>
            <ac:spMk id="14" creationId="{0FFCEBB6-B654-4164-B9DE-145C80395CE7}"/>
          </ac:spMkLst>
        </pc:spChg>
        <pc:spChg chg="add del mod">
          <ac:chgData name="Дмитрий Лисица" userId="85404abf403f5108" providerId="LiveId" clId="{E2880B69-9F4E-406C-B787-BAA1D089B395}" dt="2023-12-18T15:47:52.110" v="4348"/>
          <ac:spMkLst>
            <pc:docMk/>
            <pc:sldMk cId="805629011" sldId="261"/>
            <ac:spMk id="15" creationId="{8B32D9CB-65D0-4FA0-8EEB-B3FA70FAA58D}"/>
          </ac:spMkLst>
        </pc:spChg>
        <pc:spChg chg="add del mod">
          <ac:chgData name="Дмитрий Лисица" userId="85404abf403f5108" providerId="LiveId" clId="{E2880B69-9F4E-406C-B787-BAA1D089B395}" dt="2023-12-18T15:47:52.110" v="4348"/>
          <ac:spMkLst>
            <pc:docMk/>
            <pc:sldMk cId="805629011" sldId="261"/>
            <ac:spMk id="16" creationId="{15CD0060-DCAA-431D-8C9E-D14AD65DCDC1}"/>
          </ac:spMkLst>
        </pc:spChg>
        <pc:spChg chg="add del mod">
          <ac:chgData name="Дмитрий Лисица" userId="85404abf403f5108" providerId="LiveId" clId="{E2880B69-9F4E-406C-B787-BAA1D089B395}" dt="2023-12-18T15:47:52.110" v="4348"/>
          <ac:spMkLst>
            <pc:docMk/>
            <pc:sldMk cId="805629011" sldId="261"/>
            <ac:spMk id="17" creationId="{07BBD6D2-861E-454F-85BA-D6D202AC94E0}"/>
          </ac:spMkLst>
        </pc:spChg>
        <pc:spChg chg="add mod ord">
          <ac:chgData name="Дмитрий Лисица" userId="85404abf403f5108" providerId="LiveId" clId="{E2880B69-9F4E-406C-B787-BAA1D089B395}" dt="2023-12-18T16:07:30.052" v="4833" actId="164"/>
          <ac:spMkLst>
            <pc:docMk/>
            <pc:sldMk cId="805629011" sldId="261"/>
            <ac:spMk id="18" creationId="{BBF5F66D-1A77-4488-9E36-1D86BA39FDA0}"/>
          </ac:spMkLst>
        </pc:spChg>
        <pc:spChg chg="add del mod">
          <ac:chgData name="Дмитрий Лисица" userId="85404abf403f5108" providerId="LiveId" clId="{E2880B69-9F4E-406C-B787-BAA1D089B395}" dt="2023-12-18T15:54:09.596" v="4613" actId="478"/>
          <ac:spMkLst>
            <pc:docMk/>
            <pc:sldMk cId="805629011" sldId="261"/>
            <ac:spMk id="20" creationId="{EFE79822-1073-4FEF-8072-141E093EBA42}"/>
          </ac:spMkLst>
        </pc:spChg>
        <pc:spChg chg="add mod ord">
          <ac:chgData name="Дмитрий Лисица" userId="85404abf403f5108" providerId="LiveId" clId="{E2880B69-9F4E-406C-B787-BAA1D089B395}" dt="2023-12-18T16:07:30.052" v="4833" actId="164"/>
          <ac:spMkLst>
            <pc:docMk/>
            <pc:sldMk cId="805629011" sldId="261"/>
            <ac:spMk id="21" creationId="{32257EDD-8FD0-42B4-9CBE-825B58CF2FEB}"/>
          </ac:spMkLst>
        </pc:spChg>
        <pc:spChg chg="add mod">
          <ac:chgData name="Дмитрий Лисица" userId="85404abf403f5108" providerId="LiveId" clId="{E2880B69-9F4E-406C-B787-BAA1D089B395}" dt="2023-12-18T15:56:22.241" v="4678" actId="207"/>
          <ac:spMkLst>
            <pc:docMk/>
            <pc:sldMk cId="805629011" sldId="261"/>
            <ac:spMk id="22" creationId="{101C46B4-3B90-4115-9268-785D3FBFF34D}"/>
          </ac:spMkLst>
        </pc:spChg>
        <pc:spChg chg="add mod ord">
          <ac:chgData name="Дмитрий Лисица" userId="85404abf403f5108" providerId="LiveId" clId="{E2880B69-9F4E-406C-B787-BAA1D089B395}" dt="2023-12-18T16:07:37.264" v="4835" actId="164"/>
          <ac:spMkLst>
            <pc:docMk/>
            <pc:sldMk cId="805629011" sldId="261"/>
            <ac:spMk id="23" creationId="{5B412FA3-D047-4150-9B36-E0C328374EFD}"/>
          </ac:spMkLst>
        </pc:spChg>
        <pc:spChg chg="add del mod">
          <ac:chgData name="Дмитрий Лисица" userId="85404abf403f5108" providerId="LiveId" clId="{E2880B69-9F4E-406C-B787-BAA1D089B395}" dt="2023-12-18T15:57:23.668" v="4694" actId="478"/>
          <ac:spMkLst>
            <pc:docMk/>
            <pc:sldMk cId="805629011" sldId="261"/>
            <ac:spMk id="24" creationId="{2889DAF3-9D2B-41FA-9C5A-ED62D86671BB}"/>
          </ac:spMkLst>
        </pc:spChg>
        <pc:spChg chg="add mod">
          <ac:chgData name="Дмитрий Лисица" userId="85404abf403f5108" providerId="LiveId" clId="{E2880B69-9F4E-406C-B787-BAA1D089B395}" dt="2023-12-18T16:07:40.057" v="4836" actId="164"/>
          <ac:spMkLst>
            <pc:docMk/>
            <pc:sldMk cId="805629011" sldId="261"/>
            <ac:spMk id="25" creationId="{5B949699-C51D-44E0-97FD-CCD304C0D2D3}"/>
          </ac:spMkLst>
        </pc:spChg>
        <pc:spChg chg="add del mod">
          <ac:chgData name="Дмитрий Лисица" userId="85404abf403f5108" providerId="LiveId" clId="{E2880B69-9F4E-406C-B787-BAA1D089B395}" dt="2023-12-18T16:07:34.014" v="4834" actId="164"/>
          <ac:spMkLst>
            <pc:docMk/>
            <pc:sldMk cId="805629011" sldId="261"/>
            <ac:spMk id="26" creationId="{4F2D0123-765F-4C09-A321-2B6BE03F79EF}"/>
          </ac:spMkLst>
        </pc:spChg>
        <pc:spChg chg="add del mod">
          <ac:chgData name="Дмитрий Лисица" userId="85404abf403f5108" providerId="LiveId" clId="{E2880B69-9F4E-406C-B787-BAA1D089B395}" dt="2023-12-18T16:01:07.953" v="4739"/>
          <ac:spMkLst>
            <pc:docMk/>
            <pc:sldMk cId="805629011" sldId="261"/>
            <ac:spMk id="27" creationId="{ADFC1FB3-5762-4736-8551-AEBE5265841C}"/>
          </ac:spMkLst>
        </pc:spChg>
        <pc:spChg chg="add del mod">
          <ac:chgData name="Дмитрий Лисица" userId="85404abf403f5108" providerId="LiveId" clId="{E2880B69-9F4E-406C-B787-BAA1D089B395}" dt="2023-12-18T16:01:07.953" v="4739"/>
          <ac:spMkLst>
            <pc:docMk/>
            <pc:sldMk cId="805629011" sldId="261"/>
            <ac:spMk id="28" creationId="{8655F615-F5B0-4358-B452-129CAE5CED6A}"/>
          </ac:spMkLst>
        </pc:spChg>
        <pc:spChg chg="mod">
          <ac:chgData name="Дмитрий Лисица" userId="85404abf403f5108" providerId="LiveId" clId="{E2880B69-9F4E-406C-B787-BAA1D089B395}" dt="2023-12-18T16:07:40.057" v="4836" actId="164"/>
          <ac:spMkLst>
            <pc:docMk/>
            <pc:sldMk cId="805629011" sldId="261"/>
            <ac:spMk id="29" creationId="{77E63283-553E-4761-9043-515FD9392598}"/>
          </ac:spMkLst>
        </pc:spChg>
        <pc:spChg chg="add del mod">
          <ac:chgData name="Дмитрий Лисица" userId="85404abf403f5108" providerId="LiveId" clId="{E2880B69-9F4E-406C-B787-BAA1D089B395}" dt="2023-12-18T16:01:33.632" v="4745"/>
          <ac:spMkLst>
            <pc:docMk/>
            <pc:sldMk cId="805629011" sldId="261"/>
            <ac:spMk id="30" creationId="{E77186AA-29E1-4704-A727-A3B320C442E6}"/>
          </ac:spMkLst>
        </pc:spChg>
        <pc:spChg chg="add del mod">
          <ac:chgData name="Дмитрий Лисица" userId="85404abf403f5108" providerId="LiveId" clId="{E2880B69-9F4E-406C-B787-BAA1D089B395}" dt="2023-12-18T16:01:33.632" v="4745"/>
          <ac:spMkLst>
            <pc:docMk/>
            <pc:sldMk cId="805629011" sldId="261"/>
            <ac:spMk id="31" creationId="{1D35CE06-8DA3-4CA3-8F88-66E68EF32DC4}"/>
          </ac:spMkLst>
        </pc:spChg>
        <pc:spChg chg="del mod">
          <ac:chgData name="Дмитрий Лисица" userId="85404abf403f5108" providerId="LiveId" clId="{E2880B69-9F4E-406C-B787-BAA1D089B395}" dt="2023-12-18T16:02:07.597" v="4749"/>
          <ac:spMkLst>
            <pc:docMk/>
            <pc:sldMk cId="805629011" sldId="261"/>
            <ac:spMk id="32" creationId="{E6A49639-B81F-43F7-94AE-501ABFEE4E0D}"/>
          </ac:spMkLst>
        </pc:spChg>
        <pc:spChg chg="add del mod">
          <ac:chgData name="Дмитрий Лисица" userId="85404abf403f5108" providerId="LiveId" clId="{E2880B69-9F4E-406C-B787-BAA1D089B395}" dt="2023-12-18T16:02:07.597" v="4749"/>
          <ac:spMkLst>
            <pc:docMk/>
            <pc:sldMk cId="805629011" sldId="261"/>
            <ac:spMk id="33" creationId="{E43ABBDF-B87C-4DCF-AECA-2646D775EEF5}"/>
          </ac:spMkLst>
        </pc:spChg>
        <pc:spChg chg="del mod">
          <ac:chgData name="Дмитрий Лисица" userId="85404abf403f5108" providerId="LiveId" clId="{E2880B69-9F4E-406C-B787-BAA1D089B395}" dt="2023-12-18T16:05:54.785" v="4816" actId="478"/>
          <ac:spMkLst>
            <pc:docMk/>
            <pc:sldMk cId="805629011" sldId="261"/>
            <ac:spMk id="34" creationId="{8A49F153-0412-427D-8ECF-E56DF0125DF4}"/>
          </ac:spMkLst>
        </pc:spChg>
        <pc:spChg chg="add del mod">
          <ac:chgData name="Дмитрий Лисица" userId="85404abf403f5108" providerId="LiveId" clId="{E2880B69-9F4E-406C-B787-BAA1D089B395}" dt="2023-12-18T16:02:47.505" v="4755"/>
          <ac:spMkLst>
            <pc:docMk/>
            <pc:sldMk cId="805629011" sldId="261"/>
            <ac:spMk id="35" creationId="{60616364-C20E-4EB3-9801-46CA4F574768}"/>
          </ac:spMkLst>
        </pc:spChg>
        <pc:spChg chg="add del mod">
          <ac:chgData name="Дмитрий Лисица" userId="85404abf403f5108" providerId="LiveId" clId="{E2880B69-9F4E-406C-B787-BAA1D089B395}" dt="2023-12-18T16:02:47.505" v="4755"/>
          <ac:spMkLst>
            <pc:docMk/>
            <pc:sldMk cId="805629011" sldId="261"/>
            <ac:spMk id="36" creationId="{2C6205F8-82CF-483F-808F-07EE371B3E57}"/>
          </ac:spMkLst>
        </pc:spChg>
        <pc:spChg chg="mod">
          <ac:chgData name="Дмитрий Лисица" userId="85404abf403f5108" providerId="LiveId" clId="{E2880B69-9F4E-406C-B787-BAA1D089B395}" dt="2023-12-18T16:02:44.916" v="4754"/>
          <ac:spMkLst>
            <pc:docMk/>
            <pc:sldMk cId="805629011" sldId="261"/>
            <ac:spMk id="37" creationId="{3E82F8BC-E4AD-4294-93EB-EF3EB7522D74}"/>
          </ac:spMkLst>
        </pc:spChg>
        <pc:spChg chg="add del mod">
          <ac:chgData name="Дмитрий Лисица" userId="85404abf403f5108" providerId="LiveId" clId="{E2880B69-9F4E-406C-B787-BAA1D089B395}" dt="2023-12-18T16:03:22.003" v="4765" actId="478"/>
          <ac:spMkLst>
            <pc:docMk/>
            <pc:sldMk cId="805629011" sldId="261"/>
            <ac:spMk id="38" creationId="{FB329CB1-10D5-4914-B697-76C33C352845}"/>
          </ac:spMkLst>
        </pc:spChg>
        <pc:spChg chg="mod">
          <ac:chgData name="Дмитрий Лисица" userId="85404abf403f5108" providerId="LiveId" clId="{E2880B69-9F4E-406C-B787-BAA1D089B395}" dt="2023-12-18T16:03:00.684" v="4761"/>
          <ac:spMkLst>
            <pc:docMk/>
            <pc:sldMk cId="805629011" sldId="261"/>
            <ac:spMk id="39" creationId="{F682827F-6C96-4573-B5ED-1EA7C8010662}"/>
          </ac:spMkLst>
        </pc:spChg>
        <pc:spChg chg="add del mod">
          <ac:chgData name="Дмитрий Лисица" userId="85404abf403f5108" providerId="LiveId" clId="{E2880B69-9F4E-406C-B787-BAA1D089B395}" dt="2023-12-18T16:03:57.802" v="4785" actId="478"/>
          <ac:spMkLst>
            <pc:docMk/>
            <pc:sldMk cId="805629011" sldId="261"/>
            <ac:spMk id="40" creationId="{A87987F9-8041-4C3F-94A3-DED0192CE4AE}"/>
          </ac:spMkLst>
        </pc:spChg>
        <pc:spChg chg="mod">
          <ac:chgData name="Дмитрий Лисица" userId="85404abf403f5108" providerId="LiveId" clId="{E2880B69-9F4E-406C-B787-BAA1D089B395}" dt="2023-12-18T16:03:37.518" v="4774"/>
          <ac:spMkLst>
            <pc:docMk/>
            <pc:sldMk cId="805629011" sldId="261"/>
            <ac:spMk id="41" creationId="{462D4B06-2D57-44A4-8B4B-BE41C324EEC1}"/>
          </ac:spMkLst>
        </pc:spChg>
        <pc:spChg chg="add del mod">
          <ac:chgData name="Дмитрий Лисица" userId="85404abf403f5108" providerId="LiveId" clId="{E2880B69-9F4E-406C-B787-BAA1D089B395}" dt="2023-12-18T16:03:58.570" v="4786" actId="478"/>
          <ac:spMkLst>
            <pc:docMk/>
            <pc:sldMk cId="805629011" sldId="261"/>
            <ac:spMk id="42" creationId="{62861E2E-B96F-4A54-8B8D-EAD8612043DF}"/>
          </ac:spMkLst>
        </pc:spChg>
        <pc:spChg chg="mod">
          <ac:chgData name="Дмитрий Лисица" userId="85404abf403f5108" providerId="LiveId" clId="{E2880B69-9F4E-406C-B787-BAA1D089B395}" dt="2023-12-18T16:03:51.777" v="4781"/>
          <ac:spMkLst>
            <pc:docMk/>
            <pc:sldMk cId="805629011" sldId="261"/>
            <ac:spMk id="43" creationId="{3A1100DA-89B6-4C6E-9197-A52C8CCF2C6E}"/>
          </ac:spMkLst>
        </pc:spChg>
        <pc:spChg chg="add del mod">
          <ac:chgData name="Дмитрий Лисица" userId="85404abf403f5108" providerId="LiveId" clId="{E2880B69-9F4E-406C-B787-BAA1D089B395}" dt="2023-12-18T16:04:18.918" v="4798"/>
          <ac:spMkLst>
            <pc:docMk/>
            <pc:sldMk cId="805629011" sldId="261"/>
            <ac:spMk id="44" creationId="{5154C544-24CB-49AE-A3B2-4A3625F8BCC7}"/>
          </ac:spMkLst>
        </pc:spChg>
        <pc:spChg chg="add del mod">
          <ac:chgData name="Дмитрий Лисица" userId="85404abf403f5108" providerId="LiveId" clId="{E2880B69-9F4E-406C-B787-BAA1D089B395}" dt="2023-12-18T16:04:18.918" v="4798"/>
          <ac:spMkLst>
            <pc:docMk/>
            <pc:sldMk cId="805629011" sldId="261"/>
            <ac:spMk id="45" creationId="{82E9A3D4-9A25-4058-A297-3DAA14BEAE17}"/>
          </ac:spMkLst>
        </pc:spChg>
        <pc:spChg chg="mod">
          <ac:chgData name="Дмитрий Лисица" userId="85404abf403f5108" providerId="LiveId" clId="{E2880B69-9F4E-406C-B787-BAA1D089B395}" dt="2023-12-18T16:04:14.481" v="4796"/>
          <ac:spMkLst>
            <pc:docMk/>
            <pc:sldMk cId="805629011" sldId="261"/>
            <ac:spMk id="46" creationId="{CDD3074B-CE7F-4A3E-BB05-051E7F84E1CF}"/>
          </ac:spMkLst>
        </pc:spChg>
        <pc:spChg chg="mod">
          <ac:chgData name="Дмитрий Лисица" userId="85404abf403f5108" providerId="LiveId" clId="{E2880B69-9F4E-406C-B787-BAA1D089B395}" dt="2023-12-18T16:07:34.014" v="4834" actId="164"/>
          <ac:spMkLst>
            <pc:docMk/>
            <pc:sldMk cId="805629011" sldId="261"/>
            <ac:spMk id="47" creationId="{5E84C7A9-1BB6-4A45-BEEA-36E38FC062AE}"/>
          </ac:spMkLst>
        </pc:spChg>
        <pc:spChg chg="add del mod">
          <ac:chgData name="Дмитрий Лисица" userId="85404abf403f5108" providerId="LiveId" clId="{E2880B69-9F4E-406C-B787-BAA1D089B395}" dt="2023-12-18T16:05:11.541" v="4808"/>
          <ac:spMkLst>
            <pc:docMk/>
            <pc:sldMk cId="805629011" sldId="261"/>
            <ac:spMk id="48" creationId="{1ED60F88-9F4C-466A-BBD6-D5F9B808446F}"/>
          </ac:spMkLst>
        </pc:spChg>
        <pc:spChg chg="add del mod">
          <ac:chgData name="Дмитрий Лисица" userId="85404abf403f5108" providerId="LiveId" clId="{E2880B69-9F4E-406C-B787-BAA1D089B395}" dt="2023-12-18T16:05:11.541" v="4808"/>
          <ac:spMkLst>
            <pc:docMk/>
            <pc:sldMk cId="805629011" sldId="261"/>
            <ac:spMk id="49" creationId="{AE0C3521-F556-4E1A-833A-0CEC39004D73}"/>
          </ac:spMkLst>
        </pc:spChg>
        <pc:spChg chg="mod">
          <ac:chgData name="Дмитрий Лисица" userId="85404abf403f5108" providerId="LiveId" clId="{E2880B69-9F4E-406C-B787-BAA1D089B395}" dt="2023-12-18T16:05:09.914" v="4806"/>
          <ac:spMkLst>
            <pc:docMk/>
            <pc:sldMk cId="805629011" sldId="261"/>
            <ac:spMk id="50" creationId="{2D7CE84D-7C90-4957-9145-D6A2D90502E8}"/>
          </ac:spMkLst>
        </pc:spChg>
        <pc:spChg chg="add del mod">
          <ac:chgData name="Дмитрий Лисица" userId="85404abf403f5108" providerId="LiveId" clId="{E2880B69-9F4E-406C-B787-BAA1D089B395}" dt="2023-12-18T16:06:07.212" v="4819"/>
          <ac:spMkLst>
            <pc:docMk/>
            <pc:sldMk cId="805629011" sldId="261"/>
            <ac:spMk id="51" creationId="{D6FD1EBC-266F-481C-BBD3-FB27E0442555}"/>
          </ac:spMkLst>
        </pc:spChg>
        <pc:spChg chg="add del mod">
          <ac:chgData name="Дмитрий Лисица" userId="85404abf403f5108" providerId="LiveId" clId="{E2880B69-9F4E-406C-B787-BAA1D089B395}" dt="2023-12-18T16:06:07.212" v="4819"/>
          <ac:spMkLst>
            <pc:docMk/>
            <pc:sldMk cId="805629011" sldId="261"/>
            <ac:spMk id="52" creationId="{304EE854-62AA-486D-8527-A57EE6928BEB}"/>
          </ac:spMkLst>
        </pc:spChg>
        <pc:spChg chg="mod">
          <ac:chgData name="Дмитрий Лисица" userId="85404abf403f5108" providerId="LiveId" clId="{E2880B69-9F4E-406C-B787-BAA1D089B395}" dt="2023-12-18T16:07:37.264" v="4835" actId="164"/>
          <ac:spMkLst>
            <pc:docMk/>
            <pc:sldMk cId="805629011" sldId="261"/>
            <ac:spMk id="53" creationId="{FD1BA935-11C9-4C22-A978-93365CC61A72}"/>
          </ac:spMkLst>
        </pc:spChg>
        <pc:spChg chg="add del mod">
          <ac:chgData name="Дмитрий Лисица" userId="85404abf403f5108" providerId="LiveId" clId="{E2880B69-9F4E-406C-B787-BAA1D089B395}" dt="2023-12-18T16:09:24.615" v="4855" actId="478"/>
          <ac:spMkLst>
            <pc:docMk/>
            <pc:sldMk cId="805629011" sldId="261"/>
            <ac:spMk id="59" creationId="{01C674D6-8266-4C96-A9C9-0A5BD217B566}"/>
          </ac:spMkLst>
        </pc:spChg>
        <pc:spChg chg="add del mod">
          <ac:chgData name="Дмитрий Лисица" userId="85404abf403f5108" providerId="LiveId" clId="{E2880B69-9F4E-406C-B787-BAA1D089B395}" dt="2023-12-18T16:11:31.222" v="4882" actId="478"/>
          <ac:spMkLst>
            <pc:docMk/>
            <pc:sldMk cId="805629011" sldId="261"/>
            <ac:spMk id="60" creationId="{5FA78F11-F205-407E-90F1-4CC8FB1F5D3E}"/>
          </ac:spMkLst>
        </pc:spChg>
        <pc:spChg chg="add mod">
          <ac:chgData name="Дмитрий Лисица" userId="85404abf403f5108" providerId="LiveId" clId="{E2880B69-9F4E-406C-B787-BAA1D089B395}" dt="2023-12-18T16:20:04.085" v="5018" actId="164"/>
          <ac:spMkLst>
            <pc:docMk/>
            <pc:sldMk cId="805629011" sldId="261"/>
            <ac:spMk id="63" creationId="{9A77AF62-3EB8-440A-8D7B-C4D9F04DFFD9}"/>
          </ac:spMkLst>
        </pc:spChg>
        <pc:spChg chg="add mod">
          <ac:chgData name="Дмитрий Лисица" userId="85404abf403f5108" providerId="LiveId" clId="{E2880B69-9F4E-406C-B787-BAA1D089B395}" dt="2023-12-18T16:25:39.335" v="5095" actId="1076"/>
          <ac:spMkLst>
            <pc:docMk/>
            <pc:sldMk cId="805629011" sldId="261"/>
            <ac:spMk id="67" creationId="{0F1C451A-BD1C-49A2-8F87-EFA36F367DF9}"/>
          </ac:spMkLst>
        </pc:spChg>
        <pc:spChg chg="add mod">
          <ac:chgData name="Дмитрий Лисица" userId="85404abf403f5108" providerId="LiveId" clId="{E2880B69-9F4E-406C-B787-BAA1D089B395}" dt="2023-12-18T16:26:47.336" v="5106" actId="1076"/>
          <ac:spMkLst>
            <pc:docMk/>
            <pc:sldMk cId="805629011" sldId="261"/>
            <ac:spMk id="68" creationId="{EC885612-90DA-4A62-A600-B7C251F9ABE7}"/>
          </ac:spMkLst>
        </pc:spChg>
        <pc:spChg chg="mod">
          <ac:chgData name="Дмитрий Лисица" userId="85404abf403f5108" providerId="LiveId" clId="{E2880B69-9F4E-406C-B787-BAA1D089B395}" dt="2023-12-18T16:14:41.970" v="4929"/>
          <ac:spMkLst>
            <pc:docMk/>
            <pc:sldMk cId="805629011" sldId="261"/>
            <ac:spMk id="70" creationId="{CA7361C0-AA86-4215-A1B1-4EB978CB2935}"/>
          </ac:spMkLst>
        </pc:spChg>
        <pc:spChg chg="add del mod">
          <ac:chgData name="Дмитрий Лисица" userId="85404abf403f5108" providerId="LiveId" clId="{E2880B69-9F4E-406C-B787-BAA1D089B395}" dt="2023-12-18T16:15:19.554" v="4942" actId="478"/>
          <ac:spMkLst>
            <pc:docMk/>
            <pc:sldMk cId="805629011" sldId="261"/>
            <ac:spMk id="72" creationId="{8C7A3A21-9173-4CA8-AF37-874C2587F88D}"/>
          </ac:spMkLst>
        </pc:spChg>
        <pc:spChg chg="mod">
          <ac:chgData name="Дмитрий Лисица" userId="85404abf403f5108" providerId="LiveId" clId="{E2880B69-9F4E-406C-B787-BAA1D089B395}" dt="2023-12-18T16:15:25.358" v="4943"/>
          <ac:spMkLst>
            <pc:docMk/>
            <pc:sldMk cId="805629011" sldId="261"/>
            <ac:spMk id="74" creationId="{1E5BD10D-5469-493C-BDB3-5C72799BDC7E}"/>
          </ac:spMkLst>
        </pc:spChg>
        <pc:spChg chg="mod">
          <ac:chgData name="Дмитрий Лисица" userId="85404abf403f5108" providerId="LiveId" clId="{E2880B69-9F4E-406C-B787-BAA1D089B395}" dt="2023-12-18T16:16:38.943" v="4965"/>
          <ac:spMkLst>
            <pc:docMk/>
            <pc:sldMk cId="805629011" sldId="261"/>
            <ac:spMk id="87" creationId="{A5E7C7BE-40CC-4648-BFE2-C5535C043172}"/>
          </ac:spMkLst>
        </pc:spChg>
        <pc:spChg chg="mod">
          <ac:chgData name="Дмитрий Лисица" userId="85404abf403f5108" providerId="LiveId" clId="{E2880B69-9F4E-406C-B787-BAA1D089B395}" dt="2023-12-18T16:16:38.943" v="4965"/>
          <ac:spMkLst>
            <pc:docMk/>
            <pc:sldMk cId="805629011" sldId="261"/>
            <ac:spMk id="90" creationId="{F85EE249-CAF0-421E-84B5-AD306AA1304F}"/>
          </ac:spMkLst>
        </pc:spChg>
        <pc:spChg chg="add mod">
          <ac:chgData name="Дмитрий Лисица" userId="85404abf403f5108" providerId="LiveId" clId="{E2880B69-9F4E-406C-B787-BAA1D089B395}" dt="2023-12-18T16:20:09.965" v="5019" actId="164"/>
          <ac:spMkLst>
            <pc:docMk/>
            <pc:sldMk cId="805629011" sldId="261"/>
            <ac:spMk id="97" creationId="{C0242BFF-8992-4BA0-A3F7-D129FA6DCA80}"/>
          </ac:spMkLst>
        </pc:spChg>
        <pc:spChg chg="add mod ord">
          <ac:chgData name="Дмитрий Лисица" userId="85404abf403f5108" providerId="LiveId" clId="{E2880B69-9F4E-406C-B787-BAA1D089B395}" dt="2023-12-18T16:20:09.965" v="5019" actId="164"/>
          <ac:spMkLst>
            <pc:docMk/>
            <pc:sldMk cId="805629011" sldId="261"/>
            <ac:spMk id="98" creationId="{C4DE7855-6DE6-4267-9C90-585E86E5DDF8}"/>
          </ac:spMkLst>
        </pc:spChg>
        <pc:spChg chg="mod">
          <ac:chgData name="Дмитрий Лисица" userId="85404abf403f5108" providerId="LiveId" clId="{E2880B69-9F4E-406C-B787-BAA1D089B395}" dt="2023-12-18T16:20:28.623" v="5021"/>
          <ac:spMkLst>
            <pc:docMk/>
            <pc:sldMk cId="805629011" sldId="261"/>
            <ac:spMk id="103" creationId="{78B3D8A2-763F-47CA-8EB6-A2A0577FA967}"/>
          </ac:spMkLst>
        </pc:spChg>
        <pc:spChg chg="add del mod">
          <ac:chgData name="Дмитрий Лисица" userId="85404abf403f5108" providerId="LiveId" clId="{E2880B69-9F4E-406C-B787-BAA1D089B395}" dt="2023-12-18T16:31:08.780" v="5152" actId="478"/>
          <ac:spMkLst>
            <pc:docMk/>
            <pc:sldMk cId="805629011" sldId="261"/>
            <ac:spMk id="107" creationId="{0C4069B8-F0D5-4D9D-A973-22B041B6C11C}"/>
          </ac:spMkLst>
        </pc:spChg>
        <pc:spChg chg="add mod">
          <ac:chgData name="Дмитрий Лисица" userId="85404abf403f5108" providerId="LiveId" clId="{E2880B69-9F4E-406C-B787-BAA1D089B395}" dt="2023-12-18T16:31:18.933" v="5154" actId="1076"/>
          <ac:spMkLst>
            <pc:docMk/>
            <pc:sldMk cId="805629011" sldId="261"/>
            <ac:spMk id="108" creationId="{BBE5C23D-C168-4723-B037-9664660A6039}"/>
          </ac:spMkLst>
        </pc:spChg>
        <pc:spChg chg="add del mod">
          <ac:chgData name="Дмитрий Лисица" userId="85404abf403f5108" providerId="LiveId" clId="{E2880B69-9F4E-406C-B787-BAA1D089B395}" dt="2023-12-18T16:31:25.939" v="5156" actId="478"/>
          <ac:spMkLst>
            <pc:docMk/>
            <pc:sldMk cId="805629011" sldId="261"/>
            <ac:spMk id="110" creationId="{FEF4EEF5-4181-4D72-9BB9-400D32BD42E7}"/>
          </ac:spMkLst>
        </pc:spChg>
        <pc:spChg chg="add mod">
          <ac:chgData name="Дмитрий Лисица" userId="85404abf403f5108" providerId="LiveId" clId="{E2880B69-9F4E-406C-B787-BAA1D089B395}" dt="2023-12-18T20:33:10.164" v="6976" actId="20577"/>
          <ac:spMkLst>
            <pc:docMk/>
            <pc:sldMk cId="805629011" sldId="261"/>
            <ac:spMk id="112" creationId="{06B53B56-053A-4C88-B242-50AC0F9C7C07}"/>
          </ac:spMkLst>
        </pc:spChg>
        <pc:grpChg chg="add mod">
          <ac:chgData name="Дмитрий Лисица" userId="85404abf403f5108" providerId="LiveId" clId="{E2880B69-9F4E-406C-B787-BAA1D089B395}" dt="2023-12-18T15:38:00.770" v="4265" actId="164"/>
          <ac:grpSpMkLst>
            <pc:docMk/>
            <pc:sldMk cId="805629011" sldId="261"/>
            <ac:grpSpMk id="10" creationId="{A8918AA6-8671-4D41-AF5A-EE6FAF264E21}"/>
          </ac:grpSpMkLst>
        </pc:grpChg>
        <pc:grpChg chg="add mod ord">
          <ac:chgData name="Дмитрий Лисица" userId="85404abf403f5108" providerId="LiveId" clId="{E2880B69-9F4E-406C-B787-BAA1D089B395}" dt="2023-12-18T16:07:30.052" v="4833" actId="164"/>
          <ac:grpSpMkLst>
            <pc:docMk/>
            <pc:sldMk cId="805629011" sldId="261"/>
            <ac:grpSpMk id="54" creationId="{BB029493-B6D5-4C89-B18E-6DF9038EABD8}"/>
          </ac:grpSpMkLst>
        </pc:grpChg>
        <pc:grpChg chg="add mod">
          <ac:chgData name="Дмитрий Лисица" userId="85404abf403f5108" providerId="LiveId" clId="{E2880B69-9F4E-406C-B787-BAA1D089B395}" dt="2023-12-18T16:07:34.014" v="4834" actId="164"/>
          <ac:grpSpMkLst>
            <pc:docMk/>
            <pc:sldMk cId="805629011" sldId="261"/>
            <ac:grpSpMk id="55" creationId="{8B563AF4-CC5D-4BA1-BB31-6FF34F382A1E}"/>
          </ac:grpSpMkLst>
        </pc:grpChg>
        <pc:grpChg chg="add mod">
          <ac:chgData name="Дмитрий Лисица" userId="85404abf403f5108" providerId="LiveId" clId="{E2880B69-9F4E-406C-B787-BAA1D089B395}" dt="2023-12-18T16:07:37.264" v="4835" actId="164"/>
          <ac:grpSpMkLst>
            <pc:docMk/>
            <pc:sldMk cId="805629011" sldId="261"/>
            <ac:grpSpMk id="56" creationId="{39AFC3A5-DF63-4412-97CE-8ADB5DC651DA}"/>
          </ac:grpSpMkLst>
        </pc:grpChg>
        <pc:grpChg chg="add mod">
          <ac:chgData name="Дмитрий Лисица" userId="85404abf403f5108" providerId="LiveId" clId="{E2880B69-9F4E-406C-B787-BAA1D089B395}" dt="2023-12-18T16:07:40.057" v="4836" actId="164"/>
          <ac:grpSpMkLst>
            <pc:docMk/>
            <pc:sldMk cId="805629011" sldId="261"/>
            <ac:grpSpMk id="57" creationId="{5374826C-A4B6-49F3-BD90-A174A2AC12EC}"/>
          </ac:grpSpMkLst>
        </pc:grpChg>
        <pc:grpChg chg="add mod ord">
          <ac:chgData name="Дмитрий Лисица" userId="85404abf403f5108" providerId="LiveId" clId="{E2880B69-9F4E-406C-B787-BAA1D089B395}" dt="2023-12-18T16:26:00.864" v="5101" actId="1076"/>
          <ac:grpSpMkLst>
            <pc:docMk/>
            <pc:sldMk cId="805629011" sldId="261"/>
            <ac:grpSpMk id="65" creationId="{D1320B8B-3797-45F5-B7DF-EDE0485E376E}"/>
          </ac:grpSpMkLst>
        </pc:grpChg>
        <pc:grpChg chg="add del mod">
          <ac:chgData name="Дмитрий Лисица" userId="85404abf403f5108" providerId="LiveId" clId="{E2880B69-9F4E-406C-B787-BAA1D089B395}" dt="2023-12-18T16:14:55.070" v="4936"/>
          <ac:grpSpMkLst>
            <pc:docMk/>
            <pc:sldMk cId="805629011" sldId="261"/>
            <ac:grpSpMk id="69" creationId="{2D951DA0-FC72-459A-BCBA-D734FA9C1E42}"/>
          </ac:grpSpMkLst>
        </pc:grpChg>
        <pc:grpChg chg="add del mod">
          <ac:chgData name="Дмитрий Лисица" userId="85404abf403f5108" providerId="LiveId" clId="{E2880B69-9F4E-406C-B787-BAA1D089B395}" dt="2023-12-18T16:16:49.907" v="4972" actId="478"/>
          <ac:grpSpMkLst>
            <pc:docMk/>
            <pc:sldMk cId="805629011" sldId="261"/>
            <ac:grpSpMk id="73" creationId="{216F84B0-D06A-4233-A8A6-CB2025C09067}"/>
          </ac:grpSpMkLst>
        </pc:grpChg>
        <pc:grpChg chg="add mod">
          <ac:chgData name="Дмитрий Лисица" userId="85404abf403f5108" providerId="LiveId" clId="{E2880B69-9F4E-406C-B787-BAA1D089B395}" dt="2023-12-18T16:16:42.834" v="4967" actId="164"/>
          <ac:grpSpMkLst>
            <pc:docMk/>
            <pc:sldMk cId="805629011" sldId="261"/>
            <ac:grpSpMk id="86" creationId="{D52A06F0-2D64-456A-A60A-6E0F02BB1258}"/>
          </ac:grpSpMkLst>
        </pc:grpChg>
        <pc:grpChg chg="add mod">
          <ac:chgData name="Дмитрий Лисица" userId="85404abf403f5108" providerId="LiveId" clId="{E2880B69-9F4E-406C-B787-BAA1D089B395}" dt="2023-12-18T16:16:42.834" v="4967" actId="164"/>
          <ac:grpSpMkLst>
            <pc:docMk/>
            <pc:sldMk cId="805629011" sldId="261"/>
            <ac:grpSpMk id="89" creationId="{A65A3475-3254-4891-94CF-0504EF0981D9}"/>
          </ac:grpSpMkLst>
        </pc:grpChg>
        <pc:grpChg chg="add del mod">
          <ac:chgData name="Дмитрий Лисица" userId="85404abf403f5108" providerId="LiveId" clId="{E2880B69-9F4E-406C-B787-BAA1D089B395}" dt="2023-12-18T16:18:20.775" v="4989" actId="478"/>
          <ac:grpSpMkLst>
            <pc:docMk/>
            <pc:sldMk cId="805629011" sldId="261"/>
            <ac:grpSpMk id="94" creationId="{5AC70930-2DEB-43E8-9430-2EA1A33A6881}"/>
          </ac:grpSpMkLst>
        </pc:grpChg>
        <pc:grpChg chg="add mod">
          <ac:chgData name="Дмитрий Лисица" userId="85404abf403f5108" providerId="LiveId" clId="{E2880B69-9F4E-406C-B787-BAA1D089B395}" dt="2023-12-18T16:19:52.498" v="5012" actId="164"/>
          <ac:grpSpMkLst>
            <pc:docMk/>
            <pc:sldMk cId="805629011" sldId="261"/>
            <ac:grpSpMk id="99" creationId="{4AB89977-4E33-4D44-9FCD-E202CC31095F}"/>
          </ac:grpSpMkLst>
        </pc:grpChg>
        <pc:grpChg chg="add mod">
          <ac:chgData name="Дмитрий Лисица" userId="85404abf403f5108" providerId="LiveId" clId="{E2880B69-9F4E-406C-B787-BAA1D089B395}" dt="2023-12-18T16:20:04.085" v="5018" actId="164"/>
          <ac:grpSpMkLst>
            <pc:docMk/>
            <pc:sldMk cId="805629011" sldId="261"/>
            <ac:grpSpMk id="100" creationId="{6A8DC81B-9978-48C0-9453-9ED42432009E}"/>
          </ac:grpSpMkLst>
        </pc:grpChg>
        <pc:grpChg chg="add mod ord">
          <ac:chgData name="Дмитрий Лисица" userId="85404abf403f5108" providerId="LiveId" clId="{E2880B69-9F4E-406C-B787-BAA1D089B395}" dt="2023-12-18T16:26:00.864" v="5101" actId="1076"/>
          <ac:grpSpMkLst>
            <pc:docMk/>
            <pc:sldMk cId="805629011" sldId="261"/>
            <ac:grpSpMk id="101" creationId="{56AA4251-4C33-45AE-A708-D9C21FDD9477}"/>
          </ac:grpSpMkLst>
        </pc:grpChg>
        <pc:grpChg chg="add mod">
          <ac:chgData name="Дмитрий Лисица" userId="85404abf403f5108" providerId="LiveId" clId="{E2880B69-9F4E-406C-B787-BAA1D089B395}" dt="2023-12-18T16:31:49.112" v="5157" actId="1036"/>
          <ac:grpSpMkLst>
            <pc:docMk/>
            <pc:sldMk cId="805629011" sldId="261"/>
            <ac:grpSpMk id="102" creationId="{7C51300E-0AD6-4547-B7D5-46D13E83FD68}"/>
          </ac:grpSpMkLst>
        </pc:grpChg>
        <pc:picChg chg="add del mod">
          <ac:chgData name="Дмитрий Лисица" userId="85404abf403f5108" providerId="LiveId" clId="{E2880B69-9F4E-406C-B787-BAA1D089B395}" dt="2023-12-18T15:38:01.906" v="4267" actId="478"/>
          <ac:picMkLst>
            <pc:docMk/>
            <pc:sldMk cId="805629011" sldId="261"/>
            <ac:picMk id="4" creationId="{90AF72A7-45B2-4779-8F1D-459AF1D7F8AA}"/>
          </ac:picMkLst>
        </pc:picChg>
        <pc:picChg chg="add mod ord">
          <ac:chgData name="Дмитрий Лисица" userId="85404abf403f5108" providerId="LiveId" clId="{E2880B69-9F4E-406C-B787-BAA1D089B395}" dt="2023-12-18T16:20:09.965" v="5019" actId="164"/>
          <ac:picMkLst>
            <pc:docMk/>
            <pc:sldMk cId="805629011" sldId="261"/>
            <ac:picMk id="58" creationId="{D9E3FB34-0654-4065-B061-64F6FB4D495E}"/>
          </ac:picMkLst>
        </pc:picChg>
        <pc:picChg chg="add mod">
          <ac:chgData name="Дмитрий Лисица" userId="85404abf403f5108" providerId="LiveId" clId="{E2880B69-9F4E-406C-B787-BAA1D089B395}" dt="2023-12-18T16:25:44.081" v="5097" actId="1076"/>
          <ac:picMkLst>
            <pc:docMk/>
            <pc:sldMk cId="805629011" sldId="261"/>
            <ac:picMk id="106" creationId="{FE3C86B8-B284-480F-BF53-74C89A969829}"/>
          </ac:picMkLst>
        </pc:picChg>
        <pc:picChg chg="add mod">
          <ac:chgData name="Дмитрий Лисица" userId="85404abf403f5108" providerId="LiveId" clId="{E2880B69-9F4E-406C-B787-BAA1D089B395}" dt="2023-12-18T16:31:14.900" v="5153" actId="1076"/>
          <ac:picMkLst>
            <pc:docMk/>
            <pc:sldMk cId="805629011" sldId="261"/>
            <ac:picMk id="4098" creationId="{A02A8B4E-85A7-438B-A570-14705E7F5CF8}"/>
          </ac:picMkLst>
        </pc:picChg>
        <pc:cxnChg chg="add del mod">
          <ac:chgData name="Дмитрий Лисица" userId="85404abf403f5108" providerId="LiveId" clId="{E2880B69-9F4E-406C-B787-BAA1D089B395}" dt="2023-12-18T16:11:32.271" v="4883" actId="478"/>
          <ac:cxnSpMkLst>
            <pc:docMk/>
            <pc:sldMk cId="805629011" sldId="261"/>
            <ac:cxnSpMk id="62" creationId="{7DBF0578-628A-420A-8909-FCF4D33FF2BB}"/>
          </ac:cxnSpMkLst>
        </pc:cxnChg>
        <pc:cxnChg chg="add mod">
          <ac:chgData name="Дмитрий Лисица" userId="85404abf403f5108" providerId="LiveId" clId="{E2880B69-9F4E-406C-B787-BAA1D089B395}" dt="2023-12-18T16:20:04.085" v="5018" actId="164"/>
          <ac:cxnSpMkLst>
            <pc:docMk/>
            <pc:sldMk cId="805629011" sldId="261"/>
            <ac:cxnSpMk id="64" creationId="{17729AAE-6B25-438E-AB99-EF7A4A01FB90}"/>
          </ac:cxnSpMkLst>
        </pc:cxnChg>
        <pc:cxnChg chg="mod">
          <ac:chgData name="Дмитрий Лисица" userId="85404abf403f5108" providerId="LiveId" clId="{E2880B69-9F4E-406C-B787-BAA1D089B395}" dt="2023-12-18T16:14:41.970" v="4929"/>
          <ac:cxnSpMkLst>
            <pc:docMk/>
            <pc:sldMk cId="805629011" sldId="261"/>
            <ac:cxnSpMk id="71" creationId="{C64CA3FF-E509-4E0F-880F-9C9AF117B822}"/>
          </ac:cxnSpMkLst>
        </pc:cxnChg>
        <pc:cxnChg chg="mod">
          <ac:chgData name="Дмитрий Лисица" userId="85404abf403f5108" providerId="LiveId" clId="{E2880B69-9F4E-406C-B787-BAA1D089B395}" dt="2023-12-18T16:15:25.358" v="4943"/>
          <ac:cxnSpMkLst>
            <pc:docMk/>
            <pc:sldMk cId="805629011" sldId="261"/>
            <ac:cxnSpMk id="75" creationId="{B395104D-74B5-4484-B3E8-B7BF244DCA1D}"/>
          </ac:cxnSpMkLst>
        </pc:cxnChg>
        <pc:cxnChg chg="add del mod">
          <ac:chgData name="Дмитрий Лисица" userId="85404abf403f5108" providerId="LiveId" clId="{E2880B69-9F4E-406C-B787-BAA1D089B395}" dt="2023-12-18T16:16:49.302" v="4971" actId="478"/>
          <ac:cxnSpMkLst>
            <pc:docMk/>
            <pc:sldMk cId="805629011" sldId="261"/>
            <ac:cxnSpMk id="77" creationId="{03DA4663-D67B-414D-94FC-62682C386E1D}"/>
          </ac:cxnSpMkLst>
        </pc:cxnChg>
        <pc:cxnChg chg="add del mod">
          <ac:chgData name="Дмитрий Лисица" userId="85404abf403f5108" providerId="LiveId" clId="{E2880B69-9F4E-406C-B787-BAA1D089B395}" dt="2023-12-18T16:16:48.655" v="4970" actId="478"/>
          <ac:cxnSpMkLst>
            <pc:docMk/>
            <pc:sldMk cId="805629011" sldId="261"/>
            <ac:cxnSpMk id="85" creationId="{65BC6BBE-8A2C-4005-870D-B103FD313B36}"/>
          </ac:cxnSpMkLst>
        </pc:cxnChg>
        <pc:cxnChg chg="mod">
          <ac:chgData name="Дмитрий Лисица" userId="85404abf403f5108" providerId="LiveId" clId="{E2880B69-9F4E-406C-B787-BAA1D089B395}" dt="2023-12-18T16:16:38.943" v="4965"/>
          <ac:cxnSpMkLst>
            <pc:docMk/>
            <pc:sldMk cId="805629011" sldId="261"/>
            <ac:cxnSpMk id="88" creationId="{489083AC-BA13-4D1D-82E0-6452A267D780}"/>
          </ac:cxnSpMkLst>
        </pc:cxnChg>
        <pc:cxnChg chg="mod">
          <ac:chgData name="Дмитрий Лисица" userId="85404abf403f5108" providerId="LiveId" clId="{E2880B69-9F4E-406C-B787-BAA1D089B395}" dt="2023-12-18T16:16:38.943" v="4965"/>
          <ac:cxnSpMkLst>
            <pc:docMk/>
            <pc:sldMk cId="805629011" sldId="261"/>
            <ac:cxnSpMk id="91" creationId="{D777B585-BA35-4D9F-A69C-74F149ACEC21}"/>
          </ac:cxnSpMkLst>
        </pc:cxnChg>
        <pc:cxnChg chg="add mod">
          <ac:chgData name="Дмитрий Лисица" userId="85404abf403f5108" providerId="LiveId" clId="{E2880B69-9F4E-406C-B787-BAA1D089B395}" dt="2023-12-18T16:16:42.834" v="4967" actId="164"/>
          <ac:cxnSpMkLst>
            <pc:docMk/>
            <pc:sldMk cId="805629011" sldId="261"/>
            <ac:cxnSpMk id="92" creationId="{A3C36412-E7A6-46AF-8B5F-0D7A5E72BD01}"/>
          </ac:cxnSpMkLst>
        </pc:cxnChg>
        <pc:cxnChg chg="add mod">
          <ac:chgData name="Дмитрий Лисица" userId="85404abf403f5108" providerId="LiveId" clId="{E2880B69-9F4E-406C-B787-BAA1D089B395}" dt="2023-12-18T16:16:46.619" v="4969" actId="1076"/>
          <ac:cxnSpMkLst>
            <pc:docMk/>
            <pc:sldMk cId="805629011" sldId="261"/>
            <ac:cxnSpMk id="93" creationId="{F6AEE43F-FEDE-4683-A8CB-05D908307B5B}"/>
          </ac:cxnSpMkLst>
        </pc:cxnChg>
        <pc:cxnChg chg="add del mod">
          <ac:chgData name="Дмитрий Лисица" userId="85404abf403f5108" providerId="LiveId" clId="{E2880B69-9F4E-406C-B787-BAA1D089B395}" dt="2023-12-18T16:18:12.121" v="4988" actId="478"/>
          <ac:cxnSpMkLst>
            <pc:docMk/>
            <pc:sldMk cId="805629011" sldId="261"/>
            <ac:cxnSpMk id="96" creationId="{BC274968-31FE-4B61-9237-4F2BB4C04B8D}"/>
          </ac:cxnSpMkLst>
        </pc:cxnChg>
        <pc:cxnChg chg="mod">
          <ac:chgData name="Дмитрий Лисица" userId="85404abf403f5108" providerId="LiveId" clId="{E2880B69-9F4E-406C-B787-BAA1D089B395}" dt="2023-12-18T16:20:28.623" v="5021"/>
          <ac:cxnSpMkLst>
            <pc:docMk/>
            <pc:sldMk cId="805629011" sldId="261"/>
            <ac:cxnSpMk id="104" creationId="{DDF88BF9-A347-4BA3-A4CB-71C498D7B931}"/>
          </ac:cxnSpMkLst>
        </pc:cxnChg>
      </pc:sldChg>
      <pc:sldChg chg="modSp new del mod">
        <pc:chgData name="Дмитрий Лисица" userId="85404abf403f5108" providerId="LiveId" clId="{E2880B69-9F4E-406C-B787-BAA1D089B395}" dt="2023-12-18T17:07:43.163" v="5599" actId="47"/>
        <pc:sldMkLst>
          <pc:docMk/>
          <pc:sldMk cId="1704384156" sldId="262"/>
        </pc:sldMkLst>
        <pc:spChg chg="mod">
          <ac:chgData name="Дмитрий Лисица" userId="85404abf403f5108" providerId="LiveId" clId="{E2880B69-9F4E-406C-B787-BAA1D089B395}" dt="2023-12-18T12:54:04.692" v="1587" actId="20577"/>
          <ac:spMkLst>
            <pc:docMk/>
            <pc:sldMk cId="1704384156" sldId="262"/>
            <ac:spMk id="2" creationId="{F9DC8455-9509-4CB6-A696-8CCCE75E6B42}"/>
          </ac:spMkLst>
        </pc:spChg>
        <pc:spChg chg="mod">
          <ac:chgData name="Дмитрий Лисица" userId="85404abf403f5108" providerId="LiveId" clId="{E2880B69-9F4E-406C-B787-BAA1D089B395}" dt="2023-12-18T13:08:39.846" v="2233" actId="20577"/>
          <ac:spMkLst>
            <pc:docMk/>
            <pc:sldMk cId="1704384156" sldId="262"/>
            <ac:spMk id="3" creationId="{B95906FE-FDE4-4049-8F74-63686C32F6A9}"/>
          </ac:spMkLst>
        </pc:spChg>
      </pc:sldChg>
      <pc:sldChg chg="modSp new del mod">
        <pc:chgData name="Дмитрий Лисица" userId="85404abf403f5108" providerId="LiveId" clId="{E2880B69-9F4E-406C-B787-BAA1D089B395}" dt="2023-12-18T17:40:53.328" v="6350" actId="47"/>
        <pc:sldMkLst>
          <pc:docMk/>
          <pc:sldMk cId="1801476621" sldId="263"/>
        </pc:sldMkLst>
        <pc:spChg chg="mod">
          <ac:chgData name="Дмитрий Лисица" userId="85404abf403f5108" providerId="LiveId" clId="{E2880B69-9F4E-406C-B787-BAA1D089B395}" dt="2023-12-18T12:54:31.732" v="1602" actId="20577"/>
          <ac:spMkLst>
            <pc:docMk/>
            <pc:sldMk cId="1801476621" sldId="263"/>
            <ac:spMk id="2" creationId="{EDE7E48C-A8BF-4342-93D6-DB163F73D16E}"/>
          </ac:spMkLst>
        </pc:spChg>
        <pc:spChg chg="mod">
          <ac:chgData name="Дмитрий Лисица" userId="85404abf403f5108" providerId="LiveId" clId="{E2880B69-9F4E-406C-B787-BAA1D089B395}" dt="2023-12-18T13:07:45.309" v="2160" actId="20577"/>
          <ac:spMkLst>
            <pc:docMk/>
            <pc:sldMk cId="1801476621" sldId="263"/>
            <ac:spMk id="3" creationId="{85EEFC11-28E5-486E-BBD6-E03369476227}"/>
          </ac:spMkLst>
        </pc:spChg>
      </pc:sldChg>
      <pc:sldChg chg="addSp delSp modSp new add del mod modTransition setBg modAnim">
        <pc:chgData name="Дмитрий Лисица" userId="85404abf403f5108" providerId="LiveId" clId="{E2880B69-9F4E-406C-B787-BAA1D089B395}" dt="2023-12-18T20:15:08.700" v="6851" actId="47"/>
        <pc:sldMkLst>
          <pc:docMk/>
          <pc:sldMk cId="3955078801" sldId="264"/>
        </pc:sldMkLst>
        <pc:spChg chg="mod">
          <ac:chgData name="Дмитрий Лисица" userId="85404abf403f5108" providerId="LiveId" clId="{E2880B69-9F4E-406C-B787-BAA1D089B395}" dt="2023-12-18T19:57:26.636" v="6579" actId="20577"/>
          <ac:spMkLst>
            <pc:docMk/>
            <pc:sldMk cId="3955078801" sldId="264"/>
            <ac:spMk id="2" creationId="{65440844-9923-40E2-B023-6910C45C4B66}"/>
          </ac:spMkLst>
        </pc:spChg>
        <pc:spChg chg="del">
          <ac:chgData name="Дмитрий Лисица" userId="85404abf403f5108" providerId="LiveId" clId="{E2880B69-9F4E-406C-B787-BAA1D089B395}" dt="2023-12-18T17:50:28.366" v="6416" actId="478"/>
          <ac:spMkLst>
            <pc:docMk/>
            <pc:sldMk cId="3955078801" sldId="264"/>
            <ac:spMk id="3" creationId="{88B9C3B8-F3DB-4765-B3F3-59E39B59D6C6}"/>
          </ac:spMkLst>
        </pc:spChg>
        <pc:spChg chg="add del mod ord">
          <ac:chgData name="Дмитрий Лисица" userId="85404abf403f5108" providerId="LiveId" clId="{E2880B69-9F4E-406C-B787-BAA1D089B395}" dt="2023-12-18T20:05:08.300" v="6667" actId="1076"/>
          <ac:spMkLst>
            <pc:docMk/>
            <pc:sldMk cId="3955078801" sldId="264"/>
            <ac:spMk id="4" creationId="{6F31E4DA-D03D-4C92-A577-ACDA4C07DCDD}"/>
          </ac:spMkLst>
        </pc:spChg>
        <pc:spChg chg="mod">
          <ac:chgData name="Дмитрий Лисица" userId="85404abf403f5108" providerId="LiveId" clId="{E2880B69-9F4E-406C-B787-BAA1D089B395}" dt="2023-12-18T20:02:10.027" v="6620"/>
          <ac:spMkLst>
            <pc:docMk/>
            <pc:sldMk cId="3955078801" sldId="264"/>
            <ac:spMk id="10" creationId="{705AC335-0F95-41ED-BE7D-D7A261C91869}"/>
          </ac:spMkLst>
        </pc:spChg>
        <pc:spChg chg="mod">
          <ac:chgData name="Дмитрий Лисица" userId="85404abf403f5108" providerId="LiveId" clId="{E2880B69-9F4E-406C-B787-BAA1D089B395}" dt="2023-12-18T20:02:10.027" v="6620"/>
          <ac:spMkLst>
            <pc:docMk/>
            <pc:sldMk cId="3955078801" sldId="264"/>
            <ac:spMk id="11" creationId="{DAD33893-F1DE-4304-9B2D-19F9D5AB44D2}"/>
          </ac:spMkLst>
        </pc:spChg>
        <pc:spChg chg="add del mod">
          <ac:chgData name="Дмитрий Лисица" userId="85404abf403f5108" providerId="LiveId" clId="{E2880B69-9F4E-406C-B787-BAA1D089B395}" dt="2023-12-18T20:03:41.801" v="6636" actId="478"/>
          <ac:spMkLst>
            <pc:docMk/>
            <pc:sldMk cId="3955078801" sldId="264"/>
            <ac:spMk id="12" creationId="{4C135932-6543-49F5-8E52-0F15D5F6A9C7}"/>
          </ac:spMkLst>
        </pc:spChg>
        <pc:spChg chg="add del mod">
          <ac:chgData name="Дмитрий Лисица" userId="85404abf403f5108" providerId="LiveId" clId="{E2880B69-9F4E-406C-B787-BAA1D089B395}" dt="2023-12-18T20:04:41.640" v="6656" actId="478"/>
          <ac:spMkLst>
            <pc:docMk/>
            <pc:sldMk cId="3955078801" sldId="264"/>
            <ac:spMk id="13" creationId="{CE9632A7-5150-4D9B-8495-7E1AB1D13201}"/>
          </ac:spMkLst>
        </pc:spChg>
        <pc:spChg chg="mod">
          <ac:chgData name="Дмитрий Лисица" userId="85404abf403f5108" providerId="LiveId" clId="{E2880B69-9F4E-406C-B787-BAA1D089B395}" dt="2023-12-18T20:03:37.688" v="6635"/>
          <ac:spMkLst>
            <pc:docMk/>
            <pc:sldMk cId="3955078801" sldId="264"/>
            <ac:spMk id="15" creationId="{975DA6D1-D3C6-41F1-A1D2-1498097D5CD6}"/>
          </ac:spMkLst>
        </pc:spChg>
        <pc:spChg chg="mod">
          <ac:chgData name="Дмитрий Лисица" userId="85404abf403f5108" providerId="LiveId" clId="{E2880B69-9F4E-406C-B787-BAA1D089B395}" dt="2023-12-18T20:03:37.688" v="6635"/>
          <ac:spMkLst>
            <pc:docMk/>
            <pc:sldMk cId="3955078801" sldId="264"/>
            <ac:spMk id="16" creationId="{43CA2291-3D9B-4288-BC21-2E245ECF8918}"/>
          </ac:spMkLst>
        </pc:spChg>
        <pc:spChg chg="mod">
          <ac:chgData name="Дмитрий Лисица" userId="85404abf403f5108" providerId="LiveId" clId="{E2880B69-9F4E-406C-B787-BAA1D089B395}" dt="2023-12-18T20:03:37.688" v="6635"/>
          <ac:spMkLst>
            <pc:docMk/>
            <pc:sldMk cId="3955078801" sldId="264"/>
            <ac:spMk id="18" creationId="{D6E29CD9-9B03-479A-A3CF-E6D1BC5CE88D}"/>
          </ac:spMkLst>
        </pc:spChg>
        <pc:spChg chg="mod">
          <ac:chgData name="Дмитрий Лисица" userId="85404abf403f5108" providerId="LiveId" clId="{E2880B69-9F4E-406C-B787-BAA1D089B395}" dt="2023-12-18T20:03:37.688" v="6635"/>
          <ac:spMkLst>
            <pc:docMk/>
            <pc:sldMk cId="3955078801" sldId="264"/>
            <ac:spMk id="19" creationId="{5216B75D-5C43-4374-81A5-8C3AE0140FE0}"/>
          </ac:spMkLst>
        </pc:spChg>
        <pc:spChg chg="mod">
          <ac:chgData name="Дмитрий Лисица" userId="85404abf403f5108" providerId="LiveId" clId="{E2880B69-9F4E-406C-B787-BAA1D089B395}" dt="2023-12-18T20:03:37.688" v="6635"/>
          <ac:spMkLst>
            <pc:docMk/>
            <pc:sldMk cId="3955078801" sldId="264"/>
            <ac:spMk id="21" creationId="{782D4C20-2E9C-4DFD-9E0E-C8A7D9A428A1}"/>
          </ac:spMkLst>
        </pc:spChg>
        <pc:spChg chg="mod">
          <ac:chgData name="Дмитрий Лисица" userId="85404abf403f5108" providerId="LiveId" clId="{E2880B69-9F4E-406C-B787-BAA1D089B395}" dt="2023-12-18T20:03:37.688" v="6635"/>
          <ac:spMkLst>
            <pc:docMk/>
            <pc:sldMk cId="3955078801" sldId="264"/>
            <ac:spMk id="22" creationId="{4F448FDB-C062-4299-BFBC-802710A21A34}"/>
          </ac:spMkLst>
        </pc:spChg>
        <pc:spChg chg="add del mod ord">
          <ac:chgData name="Дмитрий Лисица" userId="85404abf403f5108" providerId="LiveId" clId="{E2880B69-9F4E-406C-B787-BAA1D089B395}" dt="2023-12-18T20:04:42.804" v="6658" actId="478"/>
          <ac:spMkLst>
            <pc:docMk/>
            <pc:sldMk cId="3955078801" sldId="264"/>
            <ac:spMk id="23" creationId="{10481E9A-33BD-452D-95AE-29A6D329ABDE}"/>
          </ac:spMkLst>
        </pc:spChg>
        <pc:spChg chg="mod">
          <ac:chgData name="Дмитрий Лисица" userId="85404abf403f5108" providerId="LiveId" clId="{E2880B69-9F4E-406C-B787-BAA1D089B395}" dt="2023-12-18T20:04:02.147" v="6640"/>
          <ac:spMkLst>
            <pc:docMk/>
            <pc:sldMk cId="3955078801" sldId="264"/>
            <ac:spMk id="25" creationId="{B2A3CAF3-2445-4C4F-A1DD-148568A59CC0}"/>
          </ac:spMkLst>
        </pc:spChg>
        <pc:spChg chg="mod">
          <ac:chgData name="Дмитрий Лисица" userId="85404abf403f5108" providerId="LiveId" clId="{E2880B69-9F4E-406C-B787-BAA1D089B395}" dt="2023-12-18T20:04:02.147" v="6640"/>
          <ac:spMkLst>
            <pc:docMk/>
            <pc:sldMk cId="3955078801" sldId="264"/>
            <ac:spMk id="26" creationId="{05C94CF6-A358-432B-AC5D-FA3D12D6D175}"/>
          </ac:spMkLst>
        </pc:spChg>
        <pc:spChg chg="mod">
          <ac:chgData name="Дмитрий Лисица" userId="85404abf403f5108" providerId="LiveId" clId="{E2880B69-9F4E-406C-B787-BAA1D089B395}" dt="2023-12-18T20:04:02.147" v="6640"/>
          <ac:spMkLst>
            <pc:docMk/>
            <pc:sldMk cId="3955078801" sldId="264"/>
            <ac:spMk id="28" creationId="{F384E5A1-FB1D-4BE4-AB69-020062B8411C}"/>
          </ac:spMkLst>
        </pc:spChg>
        <pc:spChg chg="mod">
          <ac:chgData name="Дмитрий Лисица" userId="85404abf403f5108" providerId="LiveId" clId="{E2880B69-9F4E-406C-B787-BAA1D089B395}" dt="2023-12-18T20:04:02.147" v="6640"/>
          <ac:spMkLst>
            <pc:docMk/>
            <pc:sldMk cId="3955078801" sldId="264"/>
            <ac:spMk id="29" creationId="{97532B9C-C095-4AAE-ACF4-E78BC44F482D}"/>
          </ac:spMkLst>
        </pc:spChg>
        <pc:spChg chg="add mod">
          <ac:chgData name="Дмитрий Лисица" userId="85404abf403f5108" providerId="LiveId" clId="{E2880B69-9F4E-406C-B787-BAA1D089B395}" dt="2023-12-18T20:05:19.961" v="6670" actId="1035"/>
          <ac:spMkLst>
            <pc:docMk/>
            <pc:sldMk cId="3955078801" sldId="264"/>
            <ac:spMk id="30" creationId="{A43AD4D3-64A9-4E18-876D-082E528A27A6}"/>
          </ac:spMkLst>
        </pc:spChg>
        <pc:spChg chg="add mod">
          <ac:chgData name="Дмитрий Лисица" userId="85404abf403f5108" providerId="LiveId" clId="{E2880B69-9F4E-406C-B787-BAA1D089B395}" dt="2023-12-18T20:05:16.711" v="6668" actId="1076"/>
          <ac:spMkLst>
            <pc:docMk/>
            <pc:sldMk cId="3955078801" sldId="264"/>
            <ac:spMk id="31" creationId="{E7CE014F-7A7F-4034-B6AA-988745642601}"/>
          </ac:spMkLst>
        </pc:spChg>
        <pc:grpChg chg="add del mod ord">
          <ac:chgData name="Дмитрий Лисица" userId="85404abf403f5108" providerId="LiveId" clId="{E2880B69-9F4E-406C-B787-BAA1D089B395}" dt="2023-12-18T20:03:26.728" v="6633" actId="478"/>
          <ac:grpSpMkLst>
            <pc:docMk/>
            <pc:sldMk cId="3955078801" sldId="264"/>
            <ac:grpSpMk id="9" creationId="{2D78008C-4A51-42E1-B544-BA1DA0D94FFC}"/>
          </ac:grpSpMkLst>
        </pc:grpChg>
        <pc:grpChg chg="add del mod">
          <ac:chgData name="Дмитрий Лисица" userId="85404abf403f5108" providerId="LiveId" clId="{E2880B69-9F4E-406C-B787-BAA1D089B395}" dt="2023-12-18T20:04:42.175" v="6657" actId="478"/>
          <ac:grpSpMkLst>
            <pc:docMk/>
            <pc:sldMk cId="3955078801" sldId="264"/>
            <ac:grpSpMk id="14" creationId="{0231A83D-7FAA-42D4-8FBD-51013485DAAD}"/>
          </ac:grpSpMkLst>
        </pc:grpChg>
        <pc:grpChg chg="add del mod">
          <ac:chgData name="Дмитрий Лисица" userId="85404abf403f5108" providerId="LiveId" clId="{E2880B69-9F4E-406C-B787-BAA1D089B395}" dt="2023-12-18T20:03:45.474" v="6637" actId="478"/>
          <ac:grpSpMkLst>
            <pc:docMk/>
            <pc:sldMk cId="3955078801" sldId="264"/>
            <ac:grpSpMk id="17" creationId="{9800E1B8-6ADD-420B-9D93-20DE1BAF0CCB}"/>
          </ac:grpSpMkLst>
        </pc:grpChg>
        <pc:grpChg chg="add del mod">
          <ac:chgData name="Дмитрий Лисица" userId="85404abf403f5108" providerId="LiveId" clId="{E2880B69-9F4E-406C-B787-BAA1D089B395}" dt="2023-12-18T20:04:41.106" v="6655" actId="478"/>
          <ac:grpSpMkLst>
            <pc:docMk/>
            <pc:sldMk cId="3955078801" sldId="264"/>
            <ac:grpSpMk id="20" creationId="{51DAA4B8-3C5F-4298-80B9-A9E86E277B8A}"/>
          </ac:grpSpMkLst>
        </pc:grpChg>
        <pc:grpChg chg="add del mod ord">
          <ac:chgData name="Дмитрий Лисица" userId="85404abf403f5108" providerId="LiveId" clId="{E2880B69-9F4E-406C-B787-BAA1D089B395}" dt="2023-12-18T20:04:34.858" v="6654" actId="478"/>
          <ac:grpSpMkLst>
            <pc:docMk/>
            <pc:sldMk cId="3955078801" sldId="264"/>
            <ac:grpSpMk id="24" creationId="{7F27F0E3-BB61-4559-BD88-6FC79D5C9DBC}"/>
          </ac:grpSpMkLst>
        </pc:grpChg>
        <pc:grpChg chg="add del mod ord">
          <ac:chgData name="Дмитрий Лисица" userId="85404abf403f5108" providerId="LiveId" clId="{E2880B69-9F4E-406C-B787-BAA1D089B395}" dt="2023-12-18T20:04:43.321" v="6659" actId="478"/>
          <ac:grpSpMkLst>
            <pc:docMk/>
            <pc:sldMk cId="3955078801" sldId="264"/>
            <ac:grpSpMk id="27" creationId="{85262AB7-B326-4D2B-9187-2B62D0A7D909}"/>
          </ac:grpSpMkLst>
        </pc:grpChg>
        <pc:picChg chg="add del mod">
          <ac:chgData name="Дмитрий Лисица" userId="85404abf403f5108" providerId="LiveId" clId="{E2880B69-9F4E-406C-B787-BAA1D089B395}" dt="2023-12-18T17:51:23.085" v="6514"/>
          <ac:picMkLst>
            <pc:docMk/>
            <pc:sldMk cId="3955078801" sldId="264"/>
            <ac:picMk id="7170" creationId="{A76ED011-18D3-4608-BEF0-0595E87BD036}"/>
          </ac:picMkLst>
        </pc:picChg>
        <pc:picChg chg="add del mod">
          <ac:chgData name="Дмитрий Лисица" userId="85404abf403f5108" providerId="LiveId" clId="{E2880B69-9F4E-406C-B787-BAA1D089B395}" dt="2023-12-18T18:28:09.382" v="6552" actId="478"/>
          <ac:picMkLst>
            <pc:docMk/>
            <pc:sldMk cId="3955078801" sldId="264"/>
            <ac:picMk id="7172" creationId="{762653B2-9068-42A8-82EB-0F9DFB22F55A}"/>
          </ac:picMkLst>
        </pc:picChg>
        <pc:picChg chg="add del mod">
          <ac:chgData name="Дмитрий Лисица" userId="85404abf403f5108" providerId="LiveId" clId="{E2880B69-9F4E-406C-B787-BAA1D089B395}" dt="2023-12-18T19:57:49.425" v="6582" actId="478"/>
          <ac:picMkLst>
            <pc:docMk/>
            <pc:sldMk cId="3955078801" sldId="264"/>
            <ac:picMk id="7174" creationId="{D957A2BB-F28F-4875-8467-50A4AEF1EE63}"/>
          </ac:picMkLst>
        </pc:picChg>
        <pc:picChg chg="add mod">
          <ac:chgData name="Дмитрий Лисица" userId="85404abf403f5108" providerId="LiveId" clId="{E2880B69-9F4E-406C-B787-BAA1D089B395}" dt="2023-12-18T19:58:11.035" v="6589" actId="1076"/>
          <ac:picMkLst>
            <pc:docMk/>
            <pc:sldMk cId="3955078801" sldId="264"/>
            <ac:picMk id="7176" creationId="{228DD11B-80CD-4BA8-BDF3-880F1F064EDB}"/>
          </ac:picMkLst>
        </pc:picChg>
      </pc:sldChg>
      <pc:sldChg chg="addSp delSp modSp new mod modTransition setBg">
        <pc:chgData name="Дмитрий Лисица" userId="85404abf403f5108" providerId="LiveId" clId="{E2880B69-9F4E-406C-B787-BAA1D089B395}" dt="2023-12-18T22:10:12.454" v="7737" actId="20577"/>
        <pc:sldMkLst>
          <pc:docMk/>
          <pc:sldMk cId="2869067153" sldId="265"/>
        </pc:sldMkLst>
        <pc:spChg chg="mod">
          <ac:chgData name="Дмитрий Лисица" userId="85404abf403f5108" providerId="LiveId" clId="{E2880B69-9F4E-406C-B787-BAA1D089B395}" dt="2023-12-18T21:01:23.475" v="7078" actId="207"/>
          <ac:spMkLst>
            <pc:docMk/>
            <pc:sldMk cId="2869067153" sldId="265"/>
            <ac:spMk id="2" creationId="{72D9B3C3-88F2-4598-A30F-AC0CE6F718BB}"/>
          </ac:spMkLst>
        </pc:spChg>
        <pc:spChg chg="del">
          <ac:chgData name="Дмитрий Лисица" userId="85404abf403f5108" providerId="LiveId" clId="{E2880B69-9F4E-406C-B787-BAA1D089B395}" dt="2023-12-18T20:22:21.895" v="6887" actId="478"/>
          <ac:spMkLst>
            <pc:docMk/>
            <pc:sldMk cId="2869067153" sldId="265"/>
            <ac:spMk id="3" creationId="{9589E48B-D406-4ADA-BC53-49AD70AC879B}"/>
          </ac:spMkLst>
        </pc:spChg>
        <pc:spChg chg="add del mod ord">
          <ac:chgData name="Дмитрий Лисица" userId="85404abf403f5108" providerId="LiveId" clId="{E2880B69-9F4E-406C-B787-BAA1D089B395}" dt="2023-12-18T20:58:38.906" v="7044" actId="478"/>
          <ac:spMkLst>
            <pc:docMk/>
            <pc:sldMk cId="2869067153" sldId="265"/>
            <ac:spMk id="4" creationId="{F481B84B-E30B-46D8-9F81-9285E8DC8756}"/>
          </ac:spMkLst>
        </pc:spChg>
        <pc:spChg chg="add mod">
          <ac:chgData name="Дмитрий Лисица" userId="85404abf403f5108" providerId="LiveId" clId="{E2880B69-9F4E-406C-B787-BAA1D089B395}" dt="2023-12-18T22:10:12.454" v="7737" actId="20577"/>
          <ac:spMkLst>
            <pc:docMk/>
            <pc:sldMk cId="2869067153" sldId="265"/>
            <ac:spMk id="5" creationId="{269C3DAD-952F-408D-A73D-B8CFBFCB9407}"/>
          </ac:spMkLst>
        </pc:spChg>
      </pc:sldChg>
      <pc:sldChg chg="modSp new del mod">
        <pc:chgData name="Дмитрий Лисица" userId="85404abf403f5108" providerId="LiveId" clId="{E2880B69-9F4E-406C-B787-BAA1D089B395}" dt="2023-12-18T12:55:07.040" v="1686" actId="47"/>
        <pc:sldMkLst>
          <pc:docMk/>
          <pc:sldMk cId="777613243" sldId="266"/>
        </pc:sldMkLst>
        <pc:spChg chg="mod">
          <ac:chgData name="Дмитрий Лисица" userId="85404abf403f5108" providerId="LiveId" clId="{E2880B69-9F4E-406C-B787-BAA1D089B395}" dt="2023-12-18T12:55:04.327" v="1685" actId="20577"/>
          <ac:spMkLst>
            <pc:docMk/>
            <pc:sldMk cId="777613243" sldId="266"/>
            <ac:spMk id="2" creationId="{99AC228B-A571-4777-A8D6-0889E40A712C}"/>
          </ac:spMkLst>
        </pc:spChg>
      </pc:sldChg>
      <pc:sldChg chg="addSp delSp modSp add mod modTransition modAnim">
        <pc:chgData name="Дмитрий Лисица" userId="85404abf403f5108" providerId="LiveId" clId="{E2880B69-9F4E-406C-B787-BAA1D089B395}" dt="2023-12-18T14:09:20.823" v="3637" actId="1076"/>
        <pc:sldMkLst>
          <pc:docMk/>
          <pc:sldMk cId="2125623999" sldId="266"/>
        </pc:sldMkLst>
        <pc:spChg chg="mod">
          <ac:chgData name="Дмитрий Лисица" userId="85404abf403f5108" providerId="LiveId" clId="{E2880B69-9F4E-406C-B787-BAA1D089B395}" dt="2023-12-18T13:27:32.869" v="2875" actId="1037"/>
          <ac:spMkLst>
            <pc:docMk/>
            <pc:sldMk cId="2125623999" sldId="266"/>
            <ac:spMk id="2" creationId="{BF1D5B9E-274B-414F-A38B-89AC309EDF2C}"/>
          </ac:spMkLst>
        </pc:spChg>
        <pc:spChg chg="add mod">
          <ac:chgData name="Дмитрий Лисица" userId="85404abf403f5108" providerId="LiveId" clId="{E2880B69-9F4E-406C-B787-BAA1D089B395}" dt="2023-12-18T13:29:08.273" v="2914" actId="1076"/>
          <ac:spMkLst>
            <pc:docMk/>
            <pc:sldMk cId="2125623999" sldId="266"/>
            <ac:spMk id="3" creationId="{D23E3BAE-79B0-460C-BD1A-F3BCF80EDD6C}"/>
          </ac:spMkLst>
        </pc:spChg>
        <pc:spChg chg="add del mod ord">
          <ac:chgData name="Дмитрий Лисица" userId="85404abf403f5108" providerId="LiveId" clId="{E2880B69-9F4E-406C-B787-BAA1D089B395}" dt="2023-12-18T13:29:09.969" v="2915" actId="478"/>
          <ac:spMkLst>
            <pc:docMk/>
            <pc:sldMk cId="2125623999" sldId="266"/>
            <ac:spMk id="4" creationId="{0F09846B-7AC4-4F3C-8D2F-2CE15976A4A0}"/>
          </ac:spMkLst>
        </pc:spChg>
        <pc:spChg chg="add mod">
          <ac:chgData name="Дмитрий Лисица" userId="85404abf403f5108" providerId="LiveId" clId="{E2880B69-9F4E-406C-B787-BAA1D089B395}" dt="2023-12-18T13:33:04.991" v="2942" actId="1076"/>
          <ac:spMkLst>
            <pc:docMk/>
            <pc:sldMk cId="2125623999" sldId="266"/>
            <ac:spMk id="5" creationId="{1DF12CE2-A348-4F56-AA8C-598A49F524E3}"/>
          </ac:spMkLst>
        </pc:spChg>
        <pc:spChg chg="add mod topLvl">
          <ac:chgData name="Дмитрий Лисица" userId="85404abf403f5108" providerId="LiveId" clId="{E2880B69-9F4E-406C-B787-BAA1D089B395}" dt="2023-12-18T14:08:33.830" v="3629" actId="164"/>
          <ac:spMkLst>
            <pc:docMk/>
            <pc:sldMk cId="2125623999" sldId="266"/>
            <ac:spMk id="6" creationId="{B01D4217-C2A2-4806-AF08-824630A4026A}"/>
          </ac:spMkLst>
        </pc:spChg>
        <pc:spChg chg="add mod topLvl">
          <ac:chgData name="Дмитрий Лисица" userId="85404abf403f5108" providerId="LiveId" clId="{E2880B69-9F4E-406C-B787-BAA1D089B395}" dt="2023-12-18T14:08:33.830" v="3629" actId="164"/>
          <ac:spMkLst>
            <pc:docMk/>
            <pc:sldMk cId="2125623999" sldId="266"/>
            <ac:spMk id="7" creationId="{9CBDE9FC-EED2-43DF-9416-C6EC73CB4E3C}"/>
          </ac:spMkLst>
        </pc:spChg>
        <pc:spChg chg="add mod topLvl">
          <ac:chgData name="Дмитрий Лисица" userId="85404abf403f5108" providerId="LiveId" clId="{E2880B69-9F4E-406C-B787-BAA1D089B395}" dt="2023-12-18T14:08:33.830" v="3629" actId="164"/>
          <ac:spMkLst>
            <pc:docMk/>
            <pc:sldMk cId="2125623999" sldId="266"/>
            <ac:spMk id="11" creationId="{60DC0CEC-4D34-49A0-9155-590A9F8EE8CE}"/>
          </ac:spMkLst>
        </pc:spChg>
        <pc:spChg chg="add mod topLvl">
          <ac:chgData name="Дмитрий Лисица" userId="85404abf403f5108" providerId="LiveId" clId="{E2880B69-9F4E-406C-B787-BAA1D089B395}" dt="2023-12-18T14:09:20.823" v="3637" actId="1076"/>
          <ac:spMkLst>
            <pc:docMk/>
            <pc:sldMk cId="2125623999" sldId="266"/>
            <ac:spMk id="12" creationId="{AACE27A0-C788-428A-8D42-85637F0838D4}"/>
          </ac:spMkLst>
        </pc:spChg>
        <pc:spChg chg="add mod topLvl">
          <ac:chgData name="Дмитрий Лисица" userId="85404abf403f5108" providerId="LiveId" clId="{E2880B69-9F4E-406C-B787-BAA1D089B395}" dt="2023-12-18T14:08:33.830" v="3629" actId="164"/>
          <ac:spMkLst>
            <pc:docMk/>
            <pc:sldMk cId="2125623999" sldId="266"/>
            <ac:spMk id="14" creationId="{CAF5E1E1-2067-485B-940C-C4FEC094695B}"/>
          </ac:spMkLst>
        </pc:spChg>
        <pc:spChg chg="add mod topLvl">
          <ac:chgData name="Дмитрий Лисица" userId="85404abf403f5108" providerId="LiveId" clId="{E2880B69-9F4E-406C-B787-BAA1D089B395}" dt="2023-12-18T14:08:33.830" v="3629" actId="164"/>
          <ac:spMkLst>
            <pc:docMk/>
            <pc:sldMk cId="2125623999" sldId="266"/>
            <ac:spMk id="15" creationId="{5783B8CB-DF91-4A51-8201-A49AEC9649C6}"/>
          </ac:spMkLst>
        </pc:spChg>
        <pc:spChg chg="add mod">
          <ac:chgData name="Дмитрий Лисица" userId="85404abf403f5108" providerId="LiveId" clId="{E2880B69-9F4E-406C-B787-BAA1D089B395}" dt="2023-12-18T14:01:25.976" v="3557" actId="571"/>
          <ac:spMkLst>
            <pc:docMk/>
            <pc:sldMk cId="2125623999" sldId="266"/>
            <ac:spMk id="64" creationId="{8A29EB49-6481-433C-B04F-3CCC1A3074F6}"/>
          </ac:spMkLst>
        </pc:spChg>
        <pc:spChg chg="mod">
          <ac:chgData name="Дмитрий Лисица" userId="85404abf403f5108" providerId="LiveId" clId="{E2880B69-9F4E-406C-B787-BAA1D089B395}" dt="2023-12-18T13:27:32.869" v="2875" actId="1037"/>
          <ac:spMkLst>
            <pc:docMk/>
            <pc:sldMk cId="2125623999" sldId="266"/>
            <ac:spMk id="98" creationId="{725651DC-4974-4910-8610-63680F45D3B8}"/>
          </ac:spMkLst>
        </pc:spChg>
        <pc:spChg chg="add del mod">
          <ac:chgData name="Дмитрий Лисица" userId="85404abf403f5108" providerId="LiveId" clId="{E2880B69-9F4E-406C-B787-BAA1D089B395}" dt="2023-12-18T13:53:36.876" v="3483" actId="1076"/>
          <ac:spMkLst>
            <pc:docMk/>
            <pc:sldMk cId="2125623999" sldId="266"/>
            <ac:spMk id="113" creationId="{6FF8CED0-32F0-4053-9642-C20CA3D8548B}"/>
          </ac:spMkLst>
        </pc:spChg>
        <pc:grpChg chg="add del mod ord topLvl">
          <ac:chgData name="Дмитрий Лисица" userId="85404abf403f5108" providerId="LiveId" clId="{E2880B69-9F4E-406C-B787-BAA1D089B395}" dt="2023-12-18T14:03:11.033" v="3597" actId="478"/>
          <ac:grpSpMkLst>
            <pc:docMk/>
            <pc:sldMk cId="2125623999" sldId="266"/>
            <ac:grpSpMk id="25" creationId="{F741A417-E1D1-4B52-8F9A-1E53752DA44F}"/>
          </ac:grpSpMkLst>
        </pc:grpChg>
        <pc:grpChg chg="add del mod topLvl">
          <ac:chgData name="Дмитрий Лисица" userId="85404abf403f5108" providerId="LiveId" clId="{E2880B69-9F4E-406C-B787-BAA1D089B395}" dt="2023-12-18T14:02:45.358" v="3595" actId="165"/>
          <ac:grpSpMkLst>
            <pc:docMk/>
            <pc:sldMk cId="2125623999" sldId="266"/>
            <ac:grpSpMk id="26" creationId="{D29BDF7F-031D-43D4-9AE0-BDB0D40EF255}"/>
          </ac:grpSpMkLst>
        </pc:grpChg>
        <pc:grpChg chg="add del mod topLvl">
          <ac:chgData name="Дмитрий Лисица" userId="85404abf403f5108" providerId="LiveId" clId="{E2880B69-9F4E-406C-B787-BAA1D089B395}" dt="2023-12-18T14:03:46.855" v="3611" actId="165"/>
          <ac:grpSpMkLst>
            <pc:docMk/>
            <pc:sldMk cId="2125623999" sldId="266"/>
            <ac:grpSpMk id="32" creationId="{3F47BAF2-D071-42BF-98DF-923960C36621}"/>
          </ac:grpSpMkLst>
        </pc:grpChg>
        <pc:grpChg chg="add del mod topLvl">
          <ac:chgData name="Дмитрий Лисица" userId="85404abf403f5108" providerId="LiveId" clId="{E2880B69-9F4E-406C-B787-BAA1D089B395}" dt="2023-12-18T14:04:25.918" v="3622" actId="165"/>
          <ac:grpSpMkLst>
            <pc:docMk/>
            <pc:sldMk cId="2125623999" sldId="266"/>
            <ac:grpSpMk id="33" creationId="{7861FDC1-3724-49B3-A740-55B519B3C9F0}"/>
          </ac:grpSpMkLst>
        </pc:grpChg>
        <pc:grpChg chg="add del mod">
          <ac:chgData name="Дмитрий Лисица" userId="85404abf403f5108" providerId="LiveId" clId="{E2880B69-9F4E-406C-B787-BAA1D089B395}" dt="2023-12-18T14:02:33.888" v="3594" actId="165"/>
          <ac:grpSpMkLst>
            <pc:docMk/>
            <pc:sldMk cId="2125623999" sldId="266"/>
            <ac:grpSpMk id="34" creationId="{99A788D6-1A4F-4C73-AA51-5F98415B7CB0}"/>
          </ac:grpSpMkLst>
        </pc:grpChg>
        <pc:grpChg chg="add del mod">
          <ac:chgData name="Дмитрий Лисица" userId="85404abf403f5108" providerId="LiveId" clId="{E2880B69-9F4E-406C-B787-BAA1D089B395}" dt="2023-12-18T13:57:08.053" v="3525"/>
          <ac:grpSpMkLst>
            <pc:docMk/>
            <pc:sldMk cId="2125623999" sldId="266"/>
            <ac:grpSpMk id="35" creationId="{740408F9-7636-4F8C-B8DE-E36370EAA993}"/>
          </ac:grpSpMkLst>
        </pc:grpChg>
        <pc:grpChg chg="add del mod ord topLvl">
          <ac:chgData name="Дмитрий Лисица" userId="85404abf403f5108" providerId="LiveId" clId="{E2880B69-9F4E-406C-B787-BAA1D089B395}" dt="2023-12-18T14:03:48.720" v="3612" actId="478"/>
          <ac:grpSpMkLst>
            <pc:docMk/>
            <pc:sldMk cId="2125623999" sldId="266"/>
            <ac:grpSpMk id="42" creationId="{DC779998-9EB9-4F87-90A9-FD5A00CB7BBD}"/>
          </ac:grpSpMkLst>
        </pc:grpChg>
        <pc:grpChg chg="add del mod ord topLvl">
          <ac:chgData name="Дмитрий Лисица" userId="85404abf403f5108" providerId="LiveId" clId="{E2880B69-9F4E-406C-B787-BAA1D089B395}" dt="2023-12-18T14:04:27.713" v="3623" actId="478"/>
          <ac:grpSpMkLst>
            <pc:docMk/>
            <pc:sldMk cId="2125623999" sldId="266"/>
            <ac:grpSpMk id="49" creationId="{601D483A-C371-423A-B153-1CABF9F5F32E}"/>
          </ac:grpSpMkLst>
        </pc:grpChg>
        <pc:grpChg chg="add mod">
          <ac:chgData name="Дмитрий Лисица" userId="85404abf403f5108" providerId="LiveId" clId="{E2880B69-9F4E-406C-B787-BAA1D089B395}" dt="2023-12-18T14:08:33.830" v="3629" actId="164"/>
          <ac:grpSpMkLst>
            <pc:docMk/>
            <pc:sldMk cId="2125623999" sldId="266"/>
            <ac:grpSpMk id="58" creationId="{00E101B3-BD65-4E13-8FBE-E58FAE50183F}"/>
          </ac:grpSpMkLst>
        </pc:grpChg>
        <pc:picChg chg="add mod topLvl">
          <ac:chgData name="Дмитрий Лисица" userId="85404abf403f5108" providerId="LiveId" clId="{E2880B69-9F4E-406C-B787-BAA1D089B395}" dt="2023-12-18T14:02:45.358" v="3595" actId="165"/>
          <ac:picMkLst>
            <pc:docMk/>
            <pc:sldMk cId="2125623999" sldId="266"/>
            <ac:picMk id="24" creationId="{23623EFC-A9F0-4CEF-A52E-8D6C7BD1268B}"/>
          </ac:picMkLst>
        </pc:picChg>
        <pc:picChg chg="mod">
          <ac:chgData name="Дмитрий Лисица" userId="85404abf403f5108" providerId="LiveId" clId="{E2880B69-9F4E-406C-B787-BAA1D089B395}" dt="2023-12-18T13:57:02.179" v="3522"/>
          <ac:picMkLst>
            <pc:docMk/>
            <pc:sldMk cId="2125623999" sldId="266"/>
            <ac:picMk id="41" creationId="{E2D889A3-F281-435A-8B13-00A70FD28726}"/>
          </ac:picMkLst>
        </pc:picChg>
        <pc:picChg chg="mod">
          <ac:chgData name="Дмитрий Лисица" userId="85404abf403f5108" providerId="LiveId" clId="{E2880B69-9F4E-406C-B787-BAA1D089B395}" dt="2023-12-18T14:03:46.855" v="3611" actId="165"/>
          <ac:picMkLst>
            <pc:docMk/>
            <pc:sldMk cId="2125623999" sldId="266"/>
            <ac:picMk id="48" creationId="{5055AE00-9814-4A73-8586-F4ED8DF349EE}"/>
          </ac:picMkLst>
        </pc:picChg>
        <pc:picChg chg="mod">
          <ac:chgData name="Дмитрий Лисица" userId="85404abf403f5108" providerId="LiveId" clId="{E2880B69-9F4E-406C-B787-BAA1D089B395}" dt="2023-12-18T14:04:25.918" v="3622" actId="165"/>
          <ac:picMkLst>
            <pc:docMk/>
            <pc:sldMk cId="2125623999" sldId="266"/>
            <ac:picMk id="55" creationId="{1D1C4A77-C65C-400B-8E3B-DC1C2878429E}"/>
          </ac:picMkLst>
        </pc:picChg>
        <pc:picChg chg="add mod ord">
          <ac:chgData name="Дмитрий Лисица" userId="85404abf403f5108" providerId="LiveId" clId="{E2880B69-9F4E-406C-B787-BAA1D089B395}" dt="2023-12-18T14:08:33.830" v="3629" actId="164"/>
          <ac:picMkLst>
            <pc:docMk/>
            <pc:sldMk cId="2125623999" sldId="266"/>
            <ac:picMk id="57" creationId="{7C1F1F33-904C-4189-ABB9-55B041875B9E}"/>
          </ac:picMkLst>
        </pc:picChg>
        <pc:picChg chg="add mod ord">
          <ac:chgData name="Дмитрий Лисица" userId="85404abf403f5108" providerId="LiveId" clId="{E2880B69-9F4E-406C-B787-BAA1D089B395}" dt="2023-12-18T14:08:33.830" v="3629" actId="164"/>
          <ac:picMkLst>
            <pc:docMk/>
            <pc:sldMk cId="2125623999" sldId="266"/>
            <ac:picMk id="67" creationId="{0AFA1259-F05C-4568-A459-C10A57E33162}"/>
          </ac:picMkLst>
        </pc:picChg>
        <pc:picChg chg="add mod ord">
          <ac:chgData name="Дмитрий Лисица" userId="85404abf403f5108" providerId="LiveId" clId="{E2880B69-9F4E-406C-B787-BAA1D089B395}" dt="2023-12-18T14:08:33.830" v="3629" actId="164"/>
          <ac:picMkLst>
            <pc:docMk/>
            <pc:sldMk cId="2125623999" sldId="266"/>
            <ac:picMk id="68" creationId="{79D4C780-6229-45B1-A0F9-FF31A5659151}"/>
          </ac:picMkLst>
        </pc:picChg>
        <pc:picChg chg="mod">
          <ac:chgData name="Дмитрий Лисица" userId="85404abf403f5108" providerId="LiveId" clId="{E2880B69-9F4E-406C-B787-BAA1D089B395}" dt="2023-12-18T13:27:09.145" v="2821" actId="1037"/>
          <ac:picMkLst>
            <pc:docMk/>
            <pc:sldMk cId="2125623999" sldId="266"/>
            <ac:picMk id="117" creationId="{84410B76-5759-4FAC-869E-BB25637C0A1B}"/>
          </ac:picMkLst>
        </pc:picChg>
        <pc:picChg chg="mod">
          <ac:chgData name="Дмитрий Лисица" userId="85404abf403f5108" providerId="LiveId" clId="{E2880B69-9F4E-406C-B787-BAA1D089B395}" dt="2023-12-18T13:27:09.145" v="2821" actId="1037"/>
          <ac:picMkLst>
            <pc:docMk/>
            <pc:sldMk cId="2125623999" sldId="266"/>
            <ac:picMk id="119" creationId="{5E31A7B8-95C9-4A25-80CC-35823156B497}"/>
          </ac:picMkLst>
        </pc:picChg>
        <pc:cxnChg chg="add del mod ord">
          <ac:chgData name="Дмитрий Лисица" userId="85404abf403f5108" providerId="LiveId" clId="{E2880B69-9F4E-406C-B787-BAA1D089B395}" dt="2023-12-18T13:54:33.634" v="3496" actId="478"/>
          <ac:cxnSpMkLst>
            <pc:docMk/>
            <pc:sldMk cId="2125623999" sldId="266"/>
            <ac:cxnSpMk id="9" creationId="{A3653A63-0190-46F5-BDF7-DB98B9AD6417}"/>
          </ac:cxnSpMkLst>
        </pc:cxnChg>
        <pc:cxnChg chg="add mod ord topLvl">
          <ac:chgData name="Дмитрий Лисица" userId="85404abf403f5108" providerId="LiveId" clId="{E2880B69-9F4E-406C-B787-BAA1D089B395}" dt="2023-12-18T14:02:45.358" v="3595" actId="165"/>
          <ac:cxnSpMkLst>
            <pc:docMk/>
            <pc:sldMk cId="2125623999" sldId="266"/>
            <ac:cxnSpMk id="19" creationId="{8F15172A-68DE-4018-85A8-BE5F7CB48B32}"/>
          </ac:cxnSpMkLst>
        </pc:cxnChg>
        <pc:cxnChg chg="add del mod ord">
          <ac:chgData name="Дмитрий Лисица" userId="85404abf403f5108" providerId="LiveId" clId="{E2880B69-9F4E-406C-B787-BAA1D089B395}" dt="2023-12-18T13:54:34.673" v="3497" actId="478"/>
          <ac:cxnSpMkLst>
            <pc:docMk/>
            <pc:sldMk cId="2125623999" sldId="266"/>
            <ac:cxnSpMk id="20" creationId="{7BA77AE2-34AB-432E-9440-D471E63FDBF1}"/>
          </ac:cxnSpMkLst>
        </pc:cxnChg>
        <pc:cxnChg chg="add del mod ord">
          <ac:chgData name="Дмитрий Лисица" userId="85404abf403f5108" providerId="LiveId" clId="{E2880B69-9F4E-406C-B787-BAA1D089B395}" dt="2023-12-18T13:54:40.342" v="3499" actId="478"/>
          <ac:cxnSpMkLst>
            <pc:docMk/>
            <pc:sldMk cId="2125623999" sldId="266"/>
            <ac:cxnSpMk id="27" creationId="{B3E93E66-63C6-4B55-B28D-55F01E41C942}"/>
          </ac:cxnSpMkLst>
        </pc:cxnChg>
        <pc:cxnChg chg="add mod ord topLvl">
          <ac:chgData name="Дмитрий Лисица" userId="85404abf403f5108" providerId="LiveId" clId="{E2880B69-9F4E-406C-B787-BAA1D089B395}" dt="2023-12-18T14:02:45.358" v="3595" actId="165"/>
          <ac:cxnSpMkLst>
            <pc:docMk/>
            <pc:sldMk cId="2125623999" sldId="266"/>
            <ac:cxnSpMk id="28" creationId="{C05D9920-0D7F-4DA6-914A-84F70FF4C427}"/>
          </ac:cxnSpMkLst>
        </pc:cxnChg>
        <pc:cxnChg chg="add mod ord topLvl">
          <ac:chgData name="Дмитрий Лисица" userId="85404abf403f5108" providerId="LiveId" clId="{E2880B69-9F4E-406C-B787-BAA1D089B395}" dt="2023-12-18T14:02:45.358" v="3595" actId="165"/>
          <ac:cxnSpMkLst>
            <pc:docMk/>
            <pc:sldMk cId="2125623999" sldId="266"/>
            <ac:cxnSpMk id="29" creationId="{C75E0155-00EC-4714-9998-036E55C1B902}"/>
          </ac:cxnSpMkLst>
        </pc:cxnChg>
        <pc:cxnChg chg="add del mod ord topLvl">
          <ac:chgData name="Дмитрий Лисица" userId="85404abf403f5108" providerId="LiveId" clId="{E2880B69-9F4E-406C-B787-BAA1D089B395}" dt="2023-12-18T14:03:09.895" v="3596" actId="478"/>
          <ac:cxnSpMkLst>
            <pc:docMk/>
            <pc:sldMk cId="2125623999" sldId="266"/>
            <ac:cxnSpMk id="30" creationId="{B4E7661D-74D7-4B18-8421-B4ECD2877002}"/>
          </ac:cxnSpMkLst>
        </pc:cxnChg>
        <pc:cxnChg chg="add mod ord topLvl">
          <ac:chgData name="Дмитрий Лисица" userId="85404abf403f5108" providerId="LiveId" clId="{E2880B69-9F4E-406C-B787-BAA1D089B395}" dt="2023-12-18T14:02:45.358" v="3595" actId="165"/>
          <ac:cxnSpMkLst>
            <pc:docMk/>
            <pc:sldMk cId="2125623999" sldId="266"/>
            <ac:cxnSpMk id="31" creationId="{26488EEA-816F-460F-86C0-882F6A80B6B5}"/>
          </ac:cxnSpMkLst>
        </pc:cxnChg>
        <pc:cxnChg chg="mod">
          <ac:chgData name="Дмитрий Лисица" userId="85404abf403f5108" providerId="LiveId" clId="{E2880B69-9F4E-406C-B787-BAA1D089B395}" dt="2023-12-18T13:57:02.179" v="3522"/>
          <ac:cxnSpMkLst>
            <pc:docMk/>
            <pc:sldMk cId="2125623999" sldId="266"/>
            <ac:cxnSpMk id="36" creationId="{14543728-4A58-40E4-97E1-873A80544963}"/>
          </ac:cxnSpMkLst>
        </pc:cxnChg>
        <pc:cxnChg chg="mod">
          <ac:chgData name="Дмитрий Лисица" userId="85404abf403f5108" providerId="LiveId" clId="{E2880B69-9F4E-406C-B787-BAA1D089B395}" dt="2023-12-18T13:57:02.179" v="3522"/>
          <ac:cxnSpMkLst>
            <pc:docMk/>
            <pc:sldMk cId="2125623999" sldId="266"/>
            <ac:cxnSpMk id="37" creationId="{9696066B-B334-4454-8294-115FBFFD68C9}"/>
          </ac:cxnSpMkLst>
        </pc:cxnChg>
        <pc:cxnChg chg="mod">
          <ac:chgData name="Дмитрий Лисица" userId="85404abf403f5108" providerId="LiveId" clId="{E2880B69-9F4E-406C-B787-BAA1D089B395}" dt="2023-12-18T13:57:02.179" v="3522"/>
          <ac:cxnSpMkLst>
            <pc:docMk/>
            <pc:sldMk cId="2125623999" sldId="266"/>
            <ac:cxnSpMk id="38" creationId="{FEF8AA44-9622-4A0F-9F11-DB59ECAD938A}"/>
          </ac:cxnSpMkLst>
        </pc:cxnChg>
        <pc:cxnChg chg="mod">
          <ac:chgData name="Дмитрий Лисица" userId="85404abf403f5108" providerId="LiveId" clId="{E2880B69-9F4E-406C-B787-BAA1D089B395}" dt="2023-12-18T13:57:02.179" v="3522"/>
          <ac:cxnSpMkLst>
            <pc:docMk/>
            <pc:sldMk cId="2125623999" sldId="266"/>
            <ac:cxnSpMk id="39" creationId="{971F5FC4-A414-4769-A4A7-C9DB108C9792}"/>
          </ac:cxnSpMkLst>
        </pc:cxnChg>
        <pc:cxnChg chg="mod">
          <ac:chgData name="Дмитрий Лисица" userId="85404abf403f5108" providerId="LiveId" clId="{E2880B69-9F4E-406C-B787-BAA1D089B395}" dt="2023-12-18T13:57:02.179" v="3522"/>
          <ac:cxnSpMkLst>
            <pc:docMk/>
            <pc:sldMk cId="2125623999" sldId="266"/>
            <ac:cxnSpMk id="40" creationId="{3B1CBC1A-FEA5-4A00-9135-027CB84E32D8}"/>
          </ac:cxnSpMkLst>
        </pc:cxnChg>
        <pc:cxnChg chg="mod">
          <ac:chgData name="Дмитрий Лисица" userId="85404abf403f5108" providerId="LiveId" clId="{E2880B69-9F4E-406C-B787-BAA1D089B395}" dt="2023-12-18T14:03:46.855" v="3611" actId="165"/>
          <ac:cxnSpMkLst>
            <pc:docMk/>
            <pc:sldMk cId="2125623999" sldId="266"/>
            <ac:cxnSpMk id="43" creationId="{7F755DA1-26B0-489E-B7A4-1F465F3578B3}"/>
          </ac:cxnSpMkLst>
        </pc:cxnChg>
        <pc:cxnChg chg="mod">
          <ac:chgData name="Дмитрий Лисица" userId="85404abf403f5108" providerId="LiveId" clId="{E2880B69-9F4E-406C-B787-BAA1D089B395}" dt="2023-12-18T14:03:46.855" v="3611" actId="165"/>
          <ac:cxnSpMkLst>
            <pc:docMk/>
            <pc:sldMk cId="2125623999" sldId="266"/>
            <ac:cxnSpMk id="44" creationId="{87324F65-3749-46E0-800C-6217403B6994}"/>
          </ac:cxnSpMkLst>
        </pc:cxnChg>
        <pc:cxnChg chg="mod">
          <ac:chgData name="Дмитрий Лисица" userId="85404abf403f5108" providerId="LiveId" clId="{E2880B69-9F4E-406C-B787-BAA1D089B395}" dt="2023-12-18T14:03:46.855" v="3611" actId="165"/>
          <ac:cxnSpMkLst>
            <pc:docMk/>
            <pc:sldMk cId="2125623999" sldId="266"/>
            <ac:cxnSpMk id="45" creationId="{25AE14F4-397F-41F7-AACB-87D39B037F23}"/>
          </ac:cxnSpMkLst>
        </pc:cxnChg>
        <pc:cxnChg chg="mod">
          <ac:chgData name="Дмитрий Лисица" userId="85404abf403f5108" providerId="LiveId" clId="{E2880B69-9F4E-406C-B787-BAA1D089B395}" dt="2023-12-18T14:03:46.855" v="3611" actId="165"/>
          <ac:cxnSpMkLst>
            <pc:docMk/>
            <pc:sldMk cId="2125623999" sldId="266"/>
            <ac:cxnSpMk id="46" creationId="{3AC2F63C-C1C7-4B9A-98B1-90DDF755F140}"/>
          </ac:cxnSpMkLst>
        </pc:cxnChg>
        <pc:cxnChg chg="mod">
          <ac:chgData name="Дмитрий Лисица" userId="85404abf403f5108" providerId="LiveId" clId="{E2880B69-9F4E-406C-B787-BAA1D089B395}" dt="2023-12-18T14:03:46.855" v="3611" actId="165"/>
          <ac:cxnSpMkLst>
            <pc:docMk/>
            <pc:sldMk cId="2125623999" sldId="266"/>
            <ac:cxnSpMk id="47" creationId="{89177AAC-37E5-4AD2-A344-59B63752A375}"/>
          </ac:cxnSpMkLst>
        </pc:cxnChg>
        <pc:cxnChg chg="mod">
          <ac:chgData name="Дмитрий Лисица" userId="85404abf403f5108" providerId="LiveId" clId="{E2880B69-9F4E-406C-B787-BAA1D089B395}" dt="2023-12-18T14:04:25.918" v="3622" actId="165"/>
          <ac:cxnSpMkLst>
            <pc:docMk/>
            <pc:sldMk cId="2125623999" sldId="266"/>
            <ac:cxnSpMk id="50" creationId="{426ACF4E-E81E-4F7C-9FB2-313EF1BFB0AC}"/>
          </ac:cxnSpMkLst>
        </pc:cxnChg>
        <pc:cxnChg chg="mod">
          <ac:chgData name="Дмитрий Лисица" userId="85404abf403f5108" providerId="LiveId" clId="{E2880B69-9F4E-406C-B787-BAA1D089B395}" dt="2023-12-18T14:04:25.918" v="3622" actId="165"/>
          <ac:cxnSpMkLst>
            <pc:docMk/>
            <pc:sldMk cId="2125623999" sldId="266"/>
            <ac:cxnSpMk id="51" creationId="{C1A6A80A-EF32-4CDC-9F96-D7D7EE6408E5}"/>
          </ac:cxnSpMkLst>
        </pc:cxnChg>
        <pc:cxnChg chg="mod">
          <ac:chgData name="Дмитрий Лисица" userId="85404abf403f5108" providerId="LiveId" clId="{E2880B69-9F4E-406C-B787-BAA1D089B395}" dt="2023-12-18T14:04:25.918" v="3622" actId="165"/>
          <ac:cxnSpMkLst>
            <pc:docMk/>
            <pc:sldMk cId="2125623999" sldId="266"/>
            <ac:cxnSpMk id="52" creationId="{FAF2B02E-5AFC-492C-B499-79E7D8B403D4}"/>
          </ac:cxnSpMkLst>
        </pc:cxnChg>
        <pc:cxnChg chg="mod">
          <ac:chgData name="Дмитрий Лисица" userId="85404abf403f5108" providerId="LiveId" clId="{E2880B69-9F4E-406C-B787-BAA1D089B395}" dt="2023-12-18T14:04:25.918" v="3622" actId="165"/>
          <ac:cxnSpMkLst>
            <pc:docMk/>
            <pc:sldMk cId="2125623999" sldId="266"/>
            <ac:cxnSpMk id="53" creationId="{D5889780-2B7F-4F9F-ADD6-92F74B7582A5}"/>
          </ac:cxnSpMkLst>
        </pc:cxnChg>
        <pc:cxnChg chg="mod">
          <ac:chgData name="Дмитрий Лисица" userId="85404abf403f5108" providerId="LiveId" clId="{E2880B69-9F4E-406C-B787-BAA1D089B395}" dt="2023-12-18T14:04:25.918" v="3622" actId="165"/>
          <ac:cxnSpMkLst>
            <pc:docMk/>
            <pc:sldMk cId="2125623999" sldId="266"/>
            <ac:cxnSpMk id="54" creationId="{EE82C231-2526-4529-BDFC-572E92753435}"/>
          </ac:cxnSpMkLst>
        </pc:cxnChg>
        <pc:cxnChg chg="add mod">
          <ac:chgData name="Дмитрий Лисица" userId="85404abf403f5108" providerId="LiveId" clId="{E2880B69-9F4E-406C-B787-BAA1D089B395}" dt="2023-12-18T14:01:25.976" v="3557" actId="571"/>
          <ac:cxnSpMkLst>
            <pc:docMk/>
            <pc:sldMk cId="2125623999" sldId="266"/>
            <ac:cxnSpMk id="60" creationId="{02255BC7-8ABC-4BDA-9537-C9E7C1AF4F74}"/>
          </ac:cxnSpMkLst>
        </pc:cxnChg>
        <pc:cxnChg chg="add mod">
          <ac:chgData name="Дмитрий Лисица" userId="85404abf403f5108" providerId="LiveId" clId="{E2880B69-9F4E-406C-B787-BAA1D089B395}" dt="2023-12-18T14:01:25.976" v="3557" actId="571"/>
          <ac:cxnSpMkLst>
            <pc:docMk/>
            <pc:sldMk cId="2125623999" sldId="266"/>
            <ac:cxnSpMk id="61" creationId="{848721D0-A7D5-4F8C-A313-C7CEB237ECFE}"/>
          </ac:cxnSpMkLst>
        </pc:cxnChg>
        <pc:cxnChg chg="add mod">
          <ac:chgData name="Дмитрий Лисица" userId="85404abf403f5108" providerId="LiveId" clId="{E2880B69-9F4E-406C-B787-BAA1D089B395}" dt="2023-12-18T14:01:25.976" v="3557" actId="571"/>
          <ac:cxnSpMkLst>
            <pc:docMk/>
            <pc:sldMk cId="2125623999" sldId="266"/>
            <ac:cxnSpMk id="62" creationId="{4985073C-8329-4604-9343-DA9E153A0FBD}"/>
          </ac:cxnSpMkLst>
        </pc:cxnChg>
        <pc:cxnChg chg="add mod">
          <ac:chgData name="Дмитрий Лисица" userId="85404abf403f5108" providerId="LiveId" clId="{E2880B69-9F4E-406C-B787-BAA1D089B395}" dt="2023-12-18T14:01:25.976" v="3557" actId="571"/>
          <ac:cxnSpMkLst>
            <pc:docMk/>
            <pc:sldMk cId="2125623999" sldId="266"/>
            <ac:cxnSpMk id="63" creationId="{59F6EA39-9BC7-4F06-AC6A-3740944F94E0}"/>
          </ac:cxnSpMkLst>
        </pc:cxnChg>
      </pc:sldChg>
      <pc:sldChg chg="addSp delSp modSp add del mod modTransition">
        <pc:chgData name="Дмитрий Лисица" userId="85404abf403f5108" providerId="LiveId" clId="{E2880B69-9F4E-406C-B787-BAA1D089B395}" dt="2023-12-18T13:26:50.816" v="2755" actId="47"/>
        <pc:sldMkLst>
          <pc:docMk/>
          <pc:sldMk cId="2161067489" sldId="266"/>
        </pc:sldMkLst>
        <pc:spChg chg="del mod">
          <ac:chgData name="Дмитрий Лисица" userId="85404abf403f5108" providerId="LiveId" clId="{E2880B69-9F4E-406C-B787-BAA1D089B395}" dt="2023-12-18T13:26:47.308" v="2754" actId="478"/>
          <ac:spMkLst>
            <pc:docMk/>
            <pc:sldMk cId="2161067489" sldId="266"/>
            <ac:spMk id="2" creationId="{BF1D5B9E-274B-414F-A38B-89AC309EDF2C}"/>
          </ac:spMkLst>
        </pc:spChg>
        <pc:spChg chg="add mod">
          <ac:chgData name="Дмитрий Лисица" userId="85404abf403f5108" providerId="LiveId" clId="{E2880B69-9F4E-406C-B787-BAA1D089B395}" dt="2023-12-18T13:26:47.308" v="2754" actId="478"/>
          <ac:spMkLst>
            <pc:docMk/>
            <pc:sldMk cId="2161067489" sldId="266"/>
            <ac:spMk id="4" creationId="{1D798B80-4C1B-4408-A07F-2B443814BE35}"/>
          </ac:spMkLst>
        </pc:spChg>
        <pc:spChg chg="mod">
          <ac:chgData name="Дмитрий Лисица" userId="85404abf403f5108" providerId="LiveId" clId="{E2880B69-9F4E-406C-B787-BAA1D089B395}" dt="2023-12-18T13:19:56.623" v="2742" actId="1038"/>
          <ac:spMkLst>
            <pc:docMk/>
            <pc:sldMk cId="2161067489" sldId="266"/>
            <ac:spMk id="98" creationId="{725651DC-4974-4910-8610-63680F45D3B8}"/>
          </ac:spMkLst>
        </pc:spChg>
        <pc:spChg chg="mod">
          <ac:chgData name="Дмитрий Лисица" userId="85404abf403f5108" providerId="LiveId" clId="{E2880B69-9F4E-406C-B787-BAA1D089B395}" dt="2023-12-18T13:26:37.798" v="2753" actId="1076"/>
          <ac:spMkLst>
            <pc:docMk/>
            <pc:sldMk cId="2161067489" sldId="266"/>
            <ac:spMk id="113" creationId="{6FF8CED0-32F0-4053-9642-C20CA3D8548B}"/>
          </ac:spMkLst>
        </pc:spChg>
        <pc:picChg chg="mod">
          <ac:chgData name="Дмитрий Лисица" userId="85404abf403f5108" providerId="LiveId" clId="{E2880B69-9F4E-406C-B787-BAA1D089B395}" dt="2023-12-18T13:19:12.245" v="2690" actId="1076"/>
          <ac:picMkLst>
            <pc:docMk/>
            <pc:sldMk cId="2161067489" sldId="266"/>
            <ac:picMk id="117" creationId="{84410B76-5759-4FAC-869E-BB25637C0A1B}"/>
          </ac:picMkLst>
        </pc:picChg>
        <pc:picChg chg="mod">
          <ac:chgData name="Дмитрий Лисица" userId="85404abf403f5108" providerId="LiveId" clId="{E2880B69-9F4E-406C-B787-BAA1D089B395}" dt="2023-12-18T13:19:12.245" v="2690" actId="1076"/>
          <ac:picMkLst>
            <pc:docMk/>
            <pc:sldMk cId="2161067489" sldId="266"/>
            <ac:picMk id="119" creationId="{5E31A7B8-95C9-4A25-80CC-35823156B497}"/>
          </ac:picMkLst>
        </pc:picChg>
      </pc:sldChg>
      <pc:sldChg chg="addSp delSp modSp add del mod modTransition">
        <pc:chgData name="Дмитрий Лисица" userId="85404abf403f5108" providerId="LiveId" clId="{E2880B69-9F4E-406C-B787-BAA1D089B395}" dt="2023-12-18T13:18:14.422" v="2618" actId="47"/>
        <pc:sldMkLst>
          <pc:docMk/>
          <pc:sldMk cId="3728980532" sldId="266"/>
        </pc:sldMkLst>
        <pc:spChg chg="del">
          <ac:chgData name="Дмитрий Лисица" userId="85404abf403f5108" providerId="LiveId" clId="{E2880B69-9F4E-406C-B787-BAA1D089B395}" dt="2023-12-18T13:17:42.013" v="2610" actId="478"/>
          <ac:spMkLst>
            <pc:docMk/>
            <pc:sldMk cId="3728980532" sldId="266"/>
            <ac:spMk id="2" creationId="{BF1D5B9E-274B-414F-A38B-89AC309EDF2C}"/>
          </ac:spMkLst>
        </pc:spChg>
        <pc:spChg chg="add del mod">
          <ac:chgData name="Дмитрий Лисица" userId="85404abf403f5108" providerId="LiveId" clId="{E2880B69-9F4E-406C-B787-BAA1D089B395}" dt="2023-12-18T13:17:43.608" v="2611" actId="478"/>
          <ac:spMkLst>
            <pc:docMk/>
            <pc:sldMk cId="3728980532" sldId="266"/>
            <ac:spMk id="4" creationId="{2DA0614C-CD5F-4A58-B9B9-1FD9B1A48335}"/>
          </ac:spMkLst>
        </pc:spChg>
        <pc:spChg chg="del">
          <ac:chgData name="Дмитрий Лисица" userId="85404abf403f5108" providerId="LiveId" clId="{E2880B69-9F4E-406C-B787-BAA1D089B395}" dt="2023-12-18T13:17:42.013" v="2610" actId="478"/>
          <ac:spMkLst>
            <pc:docMk/>
            <pc:sldMk cId="3728980532" sldId="266"/>
            <ac:spMk id="98" creationId="{725651DC-4974-4910-8610-63680F45D3B8}"/>
          </ac:spMkLst>
        </pc:spChg>
        <pc:spChg chg="mod">
          <ac:chgData name="Дмитрий Лисица" userId="85404abf403f5108" providerId="LiveId" clId="{E2880B69-9F4E-406C-B787-BAA1D089B395}" dt="2023-12-18T13:17:39.546" v="2609" actId="1076"/>
          <ac:spMkLst>
            <pc:docMk/>
            <pc:sldMk cId="3728980532" sldId="266"/>
            <ac:spMk id="113" creationId="{6FF8CED0-32F0-4053-9642-C20CA3D8548B}"/>
          </ac:spMkLst>
        </pc:spChg>
        <pc:picChg chg="del">
          <ac:chgData name="Дмитрий Лисица" userId="85404abf403f5108" providerId="LiveId" clId="{E2880B69-9F4E-406C-B787-BAA1D089B395}" dt="2023-12-18T13:17:35.121" v="2607" actId="478"/>
          <ac:picMkLst>
            <pc:docMk/>
            <pc:sldMk cId="3728980532" sldId="266"/>
            <ac:picMk id="117" creationId="{84410B76-5759-4FAC-869E-BB25637C0A1B}"/>
          </ac:picMkLst>
        </pc:picChg>
        <pc:picChg chg="del">
          <ac:chgData name="Дмитрий Лисица" userId="85404abf403f5108" providerId="LiveId" clId="{E2880B69-9F4E-406C-B787-BAA1D089B395}" dt="2023-12-18T13:17:35.957" v="2608" actId="478"/>
          <ac:picMkLst>
            <pc:docMk/>
            <pc:sldMk cId="3728980532" sldId="266"/>
            <ac:picMk id="119" creationId="{5E31A7B8-95C9-4A25-80CC-35823156B497}"/>
          </ac:picMkLst>
        </pc:picChg>
      </pc:sldChg>
      <pc:sldChg chg="delSp modSp add del mod">
        <pc:chgData name="Дмитрий Лисица" userId="85404abf403f5108" providerId="LiveId" clId="{E2880B69-9F4E-406C-B787-BAA1D089B395}" dt="2023-12-18T13:17:23.014" v="2603" actId="47"/>
        <pc:sldMkLst>
          <pc:docMk/>
          <pc:sldMk cId="4056701604" sldId="266"/>
        </pc:sldMkLst>
        <pc:spChg chg="mod">
          <ac:chgData name="Дмитрий Лисица" userId="85404abf403f5108" providerId="LiveId" clId="{E2880B69-9F4E-406C-B787-BAA1D089B395}" dt="2023-12-18T13:17:20.570" v="2602" actId="1076"/>
          <ac:spMkLst>
            <pc:docMk/>
            <pc:sldMk cId="4056701604" sldId="266"/>
            <ac:spMk id="113" creationId="{6FF8CED0-32F0-4053-9642-C20CA3D8548B}"/>
          </ac:spMkLst>
        </pc:spChg>
        <pc:picChg chg="del">
          <ac:chgData name="Дмитрий Лисица" userId="85404abf403f5108" providerId="LiveId" clId="{E2880B69-9F4E-406C-B787-BAA1D089B395}" dt="2023-12-18T13:17:14.887" v="2599" actId="478"/>
          <ac:picMkLst>
            <pc:docMk/>
            <pc:sldMk cId="4056701604" sldId="266"/>
            <ac:picMk id="117" creationId="{84410B76-5759-4FAC-869E-BB25637C0A1B}"/>
          </ac:picMkLst>
        </pc:picChg>
        <pc:picChg chg="del">
          <ac:chgData name="Дмитрий Лисица" userId="85404abf403f5108" providerId="LiveId" clId="{E2880B69-9F4E-406C-B787-BAA1D089B395}" dt="2023-12-18T13:17:15.727" v="2600" actId="478"/>
          <ac:picMkLst>
            <pc:docMk/>
            <pc:sldMk cId="4056701604" sldId="266"/>
            <ac:picMk id="119" creationId="{5E31A7B8-95C9-4A25-80CC-35823156B497}"/>
          </ac:picMkLst>
        </pc:picChg>
      </pc:sldChg>
      <pc:sldChg chg="addSp delSp modSp add mod delAnim modAnim">
        <pc:chgData name="Дмитрий Лисица" userId="85404abf403f5108" providerId="LiveId" clId="{E2880B69-9F4E-406C-B787-BAA1D089B395}" dt="2023-12-18T20:33:00.988" v="6972" actId="20577"/>
        <pc:sldMkLst>
          <pc:docMk/>
          <pc:sldMk cId="4238700940" sldId="267"/>
        </pc:sldMkLst>
        <pc:spChg chg="add del mod">
          <ac:chgData name="Дмитрий Лисица" userId="85404abf403f5108" providerId="LiveId" clId="{E2880B69-9F4E-406C-B787-BAA1D089B395}" dt="2023-12-18T17:09:05.213" v="5608" actId="20577"/>
          <ac:spMkLst>
            <pc:docMk/>
            <pc:sldMk cId="4238700940" sldId="267"/>
            <ac:spMk id="2" creationId="{0F57168B-BA55-405A-8048-DA92A6E3E0EC}"/>
          </ac:spMkLst>
        </pc:spChg>
        <pc:spChg chg="del mod">
          <ac:chgData name="Дмитрий Лисица" userId="85404abf403f5108" providerId="LiveId" clId="{E2880B69-9F4E-406C-B787-BAA1D089B395}" dt="2023-12-18T14:34:17.616" v="3992" actId="478"/>
          <ac:spMkLst>
            <pc:docMk/>
            <pc:sldMk cId="4238700940" sldId="267"/>
            <ac:spMk id="3" creationId="{AEEE1A4E-BEAB-4DE3-9ACE-AEA95C7A3223}"/>
          </ac:spMkLst>
        </pc:spChg>
        <pc:spChg chg="add mod ord">
          <ac:chgData name="Дмитрий Лисица" userId="85404abf403f5108" providerId="LiveId" clId="{E2880B69-9F4E-406C-B787-BAA1D089B395}" dt="2023-12-18T14:38:07.417" v="4045" actId="14100"/>
          <ac:spMkLst>
            <pc:docMk/>
            <pc:sldMk cId="4238700940" sldId="267"/>
            <ac:spMk id="4" creationId="{D1FD6D61-80D5-4CD8-BE0A-9328BF9514FA}"/>
          </ac:spMkLst>
        </pc:spChg>
        <pc:spChg chg="del">
          <ac:chgData name="Дмитрий Лисица" userId="85404abf403f5108" providerId="LiveId" clId="{E2880B69-9F4E-406C-B787-BAA1D089B395}" dt="2023-12-18T14:33:16.390" v="3986" actId="478"/>
          <ac:spMkLst>
            <pc:docMk/>
            <pc:sldMk cId="4238700940" sldId="267"/>
            <ac:spMk id="6" creationId="{9DF4DBC9-5B7A-49D3-A0F9-596595245841}"/>
          </ac:spMkLst>
        </pc:spChg>
        <pc:spChg chg="add del mod">
          <ac:chgData name="Дмитрий Лисица" userId="85404abf403f5108" providerId="LiveId" clId="{E2880B69-9F4E-406C-B787-BAA1D089B395}" dt="2023-12-18T14:35:34.439" v="4010" actId="21"/>
          <ac:spMkLst>
            <pc:docMk/>
            <pc:sldMk cId="4238700940" sldId="267"/>
            <ac:spMk id="7" creationId="{DF3BB7D1-3B52-4754-BF80-93037E94B140}"/>
          </ac:spMkLst>
        </pc:spChg>
        <pc:spChg chg="add mod">
          <ac:chgData name="Дмитрий Лисица" userId="85404abf403f5108" providerId="LiveId" clId="{E2880B69-9F4E-406C-B787-BAA1D089B395}" dt="2023-12-18T14:48:45.057" v="4124" actId="1076"/>
          <ac:spMkLst>
            <pc:docMk/>
            <pc:sldMk cId="4238700940" sldId="267"/>
            <ac:spMk id="12" creationId="{D65A2917-55B0-45B1-9EAB-652D050BFD1D}"/>
          </ac:spMkLst>
        </pc:spChg>
        <pc:spChg chg="add mod">
          <ac:chgData name="Дмитрий Лисица" userId="85404abf403f5108" providerId="LiveId" clId="{E2880B69-9F4E-406C-B787-BAA1D089B395}" dt="2023-12-18T14:48:26.313" v="4121" actId="1076"/>
          <ac:spMkLst>
            <pc:docMk/>
            <pc:sldMk cId="4238700940" sldId="267"/>
            <ac:spMk id="14" creationId="{35B56CB2-BD6E-4002-8228-CAE5E39EB2C0}"/>
          </ac:spMkLst>
        </pc:spChg>
        <pc:spChg chg="add mod">
          <ac:chgData name="Дмитрий Лисица" userId="85404abf403f5108" providerId="LiveId" clId="{E2880B69-9F4E-406C-B787-BAA1D089B395}" dt="2023-12-18T14:48:55.970" v="4126" actId="1076"/>
          <ac:spMkLst>
            <pc:docMk/>
            <pc:sldMk cId="4238700940" sldId="267"/>
            <ac:spMk id="16" creationId="{26EB6E81-899C-45A8-8BD9-B01514F92B52}"/>
          </ac:spMkLst>
        </pc:spChg>
        <pc:spChg chg="add mod">
          <ac:chgData name="Дмитрий Лисица" userId="85404abf403f5108" providerId="LiveId" clId="{E2880B69-9F4E-406C-B787-BAA1D089B395}" dt="2023-12-18T14:49:37.399" v="4131" actId="1076"/>
          <ac:spMkLst>
            <pc:docMk/>
            <pc:sldMk cId="4238700940" sldId="267"/>
            <ac:spMk id="18" creationId="{2F11FD53-B222-4772-9D00-A946CCE584A1}"/>
          </ac:spMkLst>
        </pc:spChg>
        <pc:spChg chg="add mod">
          <ac:chgData name="Дмитрий Лисица" userId="85404abf403f5108" providerId="LiveId" clId="{E2880B69-9F4E-406C-B787-BAA1D089B395}" dt="2023-12-18T14:49:37.399" v="4131" actId="1076"/>
          <ac:spMkLst>
            <pc:docMk/>
            <pc:sldMk cId="4238700940" sldId="267"/>
            <ac:spMk id="19" creationId="{3E1D629D-ADB0-44DF-8757-2F7277650CFE}"/>
          </ac:spMkLst>
        </pc:spChg>
        <pc:spChg chg="add mod">
          <ac:chgData name="Дмитрий Лисица" userId="85404abf403f5108" providerId="LiveId" clId="{E2880B69-9F4E-406C-B787-BAA1D089B395}" dt="2023-12-18T14:49:37.399" v="4131" actId="1076"/>
          <ac:spMkLst>
            <pc:docMk/>
            <pc:sldMk cId="4238700940" sldId="267"/>
            <ac:spMk id="20" creationId="{A95EDA18-470F-4A84-A514-9F167D9441DB}"/>
          </ac:spMkLst>
        </pc:spChg>
        <pc:spChg chg="add del mod">
          <ac:chgData name="Дмитрий Лисица" userId="85404abf403f5108" providerId="LiveId" clId="{E2880B69-9F4E-406C-B787-BAA1D089B395}" dt="2023-12-18T20:32:48.545" v="6963"/>
          <ac:spMkLst>
            <pc:docMk/>
            <pc:sldMk cId="4238700940" sldId="267"/>
            <ac:spMk id="21" creationId="{544C65A0-E293-4783-B9A4-8762A7CBE9EA}"/>
          </ac:spMkLst>
        </pc:spChg>
        <pc:spChg chg="add mod">
          <ac:chgData name="Дмитрий Лисица" userId="85404abf403f5108" providerId="LiveId" clId="{E2880B69-9F4E-406C-B787-BAA1D089B395}" dt="2023-12-18T20:33:00.988" v="6972" actId="20577"/>
          <ac:spMkLst>
            <pc:docMk/>
            <pc:sldMk cId="4238700940" sldId="267"/>
            <ac:spMk id="22" creationId="{D6582BB5-AFB3-479E-A5CF-45DDEA934E30}"/>
          </ac:spMkLst>
        </pc:spChg>
        <pc:grpChg chg="add mod">
          <ac:chgData name="Дмитрий Лисица" userId="85404abf403f5108" providerId="LiveId" clId="{E2880B69-9F4E-406C-B787-BAA1D089B395}" dt="2023-12-18T14:49:37.399" v="4131" actId="1076"/>
          <ac:grpSpMkLst>
            <pc:docMk/>
            <pc:sldMk cId="4238700940" sldId="267"/>
            <ac:grpSpMk id="8" creationId="{D1E11D11-B159-4F0E-A007-66EA63C5EE26}"/>
          </ac:grpSpMkLst>
        </pc:grpChg>
        <pc:picChg chg="add del mod">
          <ac:chgData name="Дмитрий Лисица" userId="85404abf403f5108" providerId="LiveId" clId="{E2880B69-9F4E-406C-B787-BAA1D089B395}" dt="2023-12-18T14:38:43.607" v="4048"/>
          <ac:picMkLst>
            <pc:docMk/>
            <pc:sldMk cId="4238700940" sldId="267"/>
            <ac:picMk id="9" creationId="{993E4598-ECCA-4D48-94CC-33C404BBFD24}"/>
          </ac:picMkLst>
        </pc:picChg>
        <pc:picChg chg="add del mod">
          <ac:chgData name="Дмитрий Лисица" userId="85404abf403f5108" providerId="LiveId" clId="{E2880B69-9F4E-406C-B787-BAA1D089B395}" dt="2023-12-18T14:38:46.237" v="4050"/>
          <ac:picMkLst>
            <pc:docMk/>
            <pc:sldMk cId="4238700940" sldId="267"/>
            <ac:picMk id="10" creationId="{5E4AAF33-2A9B-4164-B107-0359BFD29C77}"/>
          </ac:picMkLst>
        </pc:picChg>
        <pc:picChg chg="add mod">
          <ac:chgData name="Дмитрий Лисица" userId="85404abf403f5108" providerId="LiveId" clId="{E2880B69-9F4E-406C-B787-BAA1D089B395}" dt="2023-12-18T14:48:45.057" v="4124" actId="1076"/>
          <ac:picMkLst>
            <pc:docMk/>
            <pc:sldMk cId="4238700940" sldId="267"/>
            <ac:picMk id="11" creationId="{C1E35CC3-D851-47C9-AC2A-37A3D86240A3}"/>
          </ac:picMkLst>
        </pc:picChg>
        <pc:picChg chg="add mod">
          <ac:chgData name="Дмитрий Лисица" userId="85404abf403f5108" providerId="LiveId" clId="{E2880B69-9F4E-406C-B787-BAA1D089B395}" dt="2023-12-18T14:48:26.313" v="4121" actId="1076"/>
          <ac:picMkLst>
            <pc:docMk/>
            <pc:sldMk cId="4238700940" sldId="267"/>
            <ac:picMk id="13" creationId="{CCC6DD6C-D564-45B3-9398-501644979174}"/>
          </ac:picMkLst>
        </pc:picChg>
        <pc:picChg chg="add mod">
          <ac:chgData name="Дмитрий Лисица" userId="85404abf403f5108" providerId="LiveId" clId="{E2880B69-9F4E-406C-B787-BAA1D089B395}" dt="2023-12-18T14:48:55.970" v="4126" actId="1076"/>
          <ac:picMkLst>
            <pc:docMk/>
            <pc:sldMk cId="4238700940" sldId="267"/>
            <ac:picMk id="15" creationId="{5CABD684-2616-4928-8138-AF56221C31BF}"/>
          </ac:picMkLst>
        </pc:picChg>
        <pc:picChg chg="mod">
          <ac:chgData name="Дмитрий Лисица" userId="85404abf403f5108" providerId="LiveId" clId="{E2880B69-9F4E-406C-B787-BAA1D089B395}" dt="2023-12-18T17:08:46.275" v="5600"/>
          <ac:picMkLst>
            <pc:docMk/>
            <pc:sldMk cId="4238700940" sldId="267"/>
            <ac:picMk id="2052" creationId="{5744695E-CFC0-4DE6-8A00-1937A4F5D849}"/>
          </ac:picMkLst>
        </pc:picChg>
      </pc:sldChg>
      <pc:sldChg chg="addSp delSp modSp add mod modTransition modAnim">
        <pc:chgData name="Дмитрий Лисица" userId="85404abf403f5108" providerId="LiveId" clId="{E2880B69-9F4E-406C-B787-BAA1D089B395}" dt="2023-12-18T20:33:15.153" v="6978" actId="20577"/>
        <pc:sldMkLst>
          <pc:docMk/>
          <pc:sldMk cId="3590413407" sldId="268"/>
        </pc:sldMkLst>
        <pc:spChg chg="add del mod">
          <ac:chgData name="Дмитрий Лисица" userId="85404abf403f5108" providerId="LiveId" clId="{E2880B69-9F4E-406C-B787-BAA1D089B395}" dt="2023-12-18T16:44:33.706" v="5219" actId="478"/>
          <ac:spMkLst>
            <pc:docMk/>
            <pc:sldMk cId="3590413407" sldId="268"/>
            <ac:spMk id="2" creationId="{D9869449-4851-43CB-8209-C9A972887B8A}"/>
          </ac:spMkLst>
        </pc:spChg>
        <pc:spChg chg="add mod">
          <ac:chgData name="Дмитрий Лисица" userId="85404abf403f5108" providerId="LiveId" clId="{E2880B69-9F4E-406C-B787-BAA1D089B395}" dt="2023-12-18T16:59:35.255" v="5483" actId="1076"/>
          <ac:spMkLst>
            <pc:docMk/>
            <pc:sldMk cId="3590413407" sldId="268"/>
            <ac:spMk id="4" creationId="{D7A9BE1F-200C-47C9-B428-56E2CC458811}"/>
          </ac:spMkLst>
        </pc:spChg>
        <pc:spChg chg="del">
          <ac:chgData name="Дмитрий Лисица" userId="85404abf403f5108" providerId="LiveId" clId="{E2880B69-9F4E-406C-B787-BAA1D089B395}" dt="2023-12-18T16:33:15.270" v="5161" actId="478"/>
          <ac:spMkLst>
            <pc:docMk/>
            <pc:sldMk cId="3590413407" sldId="268"/>
            <ac:spMk id="8" creationId="{E827710F-4E5C-4197-8E8D-CFC4115C2284}"/>
          </ac:spMkLst>
        </pc:spChg>
        <pc:spChg chg="del">
          <ac:chgData name="Дмитрий Лисица" userId="85404abf403f5108" providerId="LiveId" clId="{E2880B69-9F4E-406C-B787-BAA1D089B395}" dt="2023-12-18T16:33:14.120" v="5160" actId="478"/>
          <ac:spMkLst>
            <pc:docMk/>
            <pc:sldMk cId="3590413407" sldId="268"/>
            <ac:spMk id="9" creationId="{84B76E50-CD58-4E1F-9D98-E424C1006BE1}"/>
          </ac:spMkLst>
        </pc:spChg>
        <pc:spChg chg="mod">
          <ac:chgData name="Дмитрий Лисица" userId="85404abf403f5108" providerId="LiveId" clId="{E2880B69-9F4E-406C-B787-BAA1D089B395}" dt="2023-12-18T16:53:03.550" v="5366" actId="1076"/>
          <ac:spMkLst>
            <pc:docMk/>
            <pc:sldMk cId="3590413407" sldId="268"/>
            <ac:spMk id="18" creationId="{BBF5F66D-1A77-4488-9E36-1D86BA39FDA0}"/>
          </ac:spMkLst>
        </pc:spChg>
        <pc:spChg chg="del mod">
          <ac:chgData name="Дмитрий Лисица" userId="85404abf403f5108" providerId="LiveId" clId="{E2880B69-9F4E-406C-B787-BAA1D089B395}" dt="2023-12-18T16:35:41.213" v="5205" actId="478"/>
          <ac:spMkLst>
            <pc:docMk/>
            <pc:sldMk cId="3590413407" sldId="268"/>
            <ac:spMk id="21" creationId="{32257EDD-8FD0-42B4-9CBE-825B58CF2FEB}"/>
          </ac:spMkLst>
        </pc:spChg>
        <pc:spChg chg="add del">
          <ac:chgData name="Дмитрий Лисица" userId="85404abf403f5108" providerId="LiveId" clId="{E2880B69-9F4E-406C-B787-BAA1D089B395}" dt="2023-12-18T16:35:05.352" v="5196" actId="478"/>
          <ac:spMkLst>
            <pc:docMk/>
            <pc:sldMk cId="3590413407" sldId="268"/>
            <ac:spMk id="22" creationId="{101C46B4-3B90-4115-9268-785D3FBFF34D}"/>
          </ac:spMkLst>
        </pc:spChg>
        <pc:spChg chg="add mod">
          <ac:chgData name="Дмитрий Лисица" userId="85404abf403f5108" providerId="LiveId" clId="{E2880B69-9F4E-406C-B787-BAA1D089B395}" dt="2023-12-18T16:55:00.545" v="5404" actId="1076"/>
          <ac:spMkLst>
            <pc:docMk/>
            <pc:sldMk cId="3590413407" sldId="268"/>
            <ac:spMk id="32" creationId="{8A48429D-BC7E-495E-9405-87340E3F6B9F}"/>
          </ac:spMkLst>
        </pc:spChg>
        <pc:spChg chg="add del mod">
          <ac:chgData name="Дмитрий Лисица" userId="85404abf403f5108" providerId="LiveId" clId="{E2880B69-9F4E-406C-B787-BAA1D089B395}" dt="2023-12-18T16:46:59.176" v="5259"/>
          <ac:spMkLst>
            <pc:docMk/>
            <pc:sldMk cId="3590413407" sldId="268"/>
            <ac:spMk id="33" creationId="{79AF2420-0ECC-45F5-9002-4C786D350AEE}"/>
          </ac:spMkLst>
        </pc:spChg>
        <pc:spChg chg="mod topLvl">
          <ac:chgData name="Дмитрий Лисица" userId="85404abf403f5108" providerId="LiveId" clId="{E2880B69-9F4E-406C-B787-BAA1D089B395}" dt="2023-12-18T16:53:24.968" v="5376" actId="478"/>
          <ac:spMkLst>
            <pc:docMk/>
            <pc:sldMk cId="3590413407" sldId="268"/>
            <ac:spMk id="35" creationId="{706FF34F-02D7-435F-94F2-B3686BFADFA3}"/>
          </ac:spMkLst>
        </pc:spChg>
        <pc:spChg chg="add del mod topLvl">
          <ac:chgData name="Дмитрий Лисица" userId="85404abf403f5108" providerId="LiveId" clId="{E2880B69-9F4E-406C-B787-BAA1D089B395}" dt="2023-12-18T16:53:24.968" v="5376" actId="478"/>
          <ac:spMkLst>
            <pc:docMk/>
            <pc:sldMk cId="3590413407" sldId="268"/>
            <ac:spMk id="36" creationId="{6C0D0653-4092-4997-AC72-5A4B35723AA1}"/>
          </ac:spMkLst>
        </pc:spChg>
        <pc:spChg chg="mod">
          <ac:chgData name="Дмитрий Лисица" userId="85404abf403f5108" providerId="LiveId" clId="{E2880B69-9F4E-406C-B787-BAA1D089B395}" dt="2023-12-18T16:48:25.944" v="5286"/>
          <ac:spMkLst>
            <pc:docMk/>
            <pc:sldMk cId="3590413407" sldId="268"/>
            <ac:spMk id="38" creationId="{F3F4927E-2214-49C3-AE02-F8F5DE0C2201}"/>
          </ac:spMkLst>
        </pc:spChg>
        <pc:spChg chg="mod">
          <ac:chgData name="Дмитрий Лисица" userId="85404abf403f5108" providerId="LiveId" clId="{E2880B69-9F4E-406C-B787-BAA1D089B395}" dt="2023-12-18T16:48:25.944" v="5286"/>
          <ac:spMkLst>
            <pc:docMk/>
            <pc:sldMk cId="3590413407" sldId="268"/>
            <ac:spMk id="39" creationId="{BCE777DA-F91A-449E-ADEA-D85DE6CF6682}"/>
          </ac:spMkLst>
        </pc:spChg>
        <pc:spChg chg="add del mod">
          <ac:chgData name="Дмитрий Лисица" userId="85404abf403f5108" providerId="LiveId" clId="{E2880B69-9F4E-406C-B787-BAA1D089B395}" dt="2023-12-18T16:49:18.112" v="5306"/>
          <ac:spMkLst>
            <pc:docMk/>
            <pc:sldMk cId="3590413407" sldId="268"/>
            <ac:spMk id="40" creationId="{7D0A4FBC-41C0-429F-8B4B-30CFF0A8BEDD}"/>
          </ac:spMkLst>
        </pc:spChg>
        <pc:spChg chg="del mod topLvl">
          <ac:chgData name="Дмитрий Лисица" userId="85404abf403f5108" providerId="LiveId" clId="{E2880B69-9F4E-406C-B787-BAA1D089B395}" dt="2023-12-18T16:51:03.227" v="5331" actId="478"/>
          <ac:spMkLst>
            <pc:docMk/>
            <pc:sldMk cId="3590413407" sldId="268"/>
            <ac:spMk id="42" creationId="{D88A02F1-DFAA-4704-B995-EDA4C9F623A9}"/>
          </ac:spMkLst>
        </pc:spChg>
        <pc:spChg chg="del mod topLvl">
          <ac:chgData name="Дмитрий Лисица" userId="85404abf403f5108" providerId="LiveId" clId="{E2880B69-9F4E-406C-B787-BAA1D089B395}" dt="2023-12-18T16:49:22.642" v="5309" actId="478"/>
          <ac:spMkLst>
            <pc:docMk/>
            <pc:sldMk cId="3590413407" sldId="268"/>
            <ac:spMk id="43" creationId="{CF09685C-770A-4D03-B367-99E824AD6F3F}"/>
          </ac:spMkLst>
        </pc:spChg>
        <pc:spChg chg="add del mod">
          <ac:chgData name="Дмитрий Лисица" userId="85404abf403f5108" providerId="LiveId" clId="{E2880B69-9F4E-406C-B787-BAA1D089B395}" dt="2023-12-18T16:51:02.159" v="5329" actId="478"/>
          <ac:spMkLst>
            <pc:docMk/>
            <pc:sldMk cId="3590413407" sldId="268"/>
            <ac:spMk id="44" creationId="{FB4E4505-9952-4C9B-82A7-461C0B57FC72}"/>
          </ac:spMkLst>
        </pc:spChg>
        <pc:spChg chg="add del mod">
          <ac:chgData name="Дмитрий Лисица" userId="85404abf403f5108" providerId="LiveId" clId="{E2880B69-9F4E-406C-B787-BAA1D089B395}" dt="2023-12-18T16:51:02.772" v="5330" actId="478"/>
          <ac:spMkLst>
            <pc:docMk/>
            <pc:sldMk cId="3590413407" sldId="268"/>
            <ac:spMk id="45" creationId="{74FCF8D1-3115-48DB-BEB6-6CD59EB65D4E}"/>
          </ac:spMkLst>
        </pc:spChg>
        <pc:spChg chg="mod">
          <ac:chgData name="Дмитрий Лисица" userId="85404abf403f5108" providerId="LiveId" clId="{E2880B69-9F4E-406C-B787-BAA1D089B395}" dt="2023-12-18T16:51:51.782" v="5351"/>
          <ac:spMkLst>
            <pc:docMk/>
            <pc:sldMk cId="3590413407" sldId="268"/>
            <ac:spMk id="48" creationId="{A5C64159-F06F-4FB7-9F3E-FF93B1B6E1E3}"/>
          </ac:spMkLst>
        </pc:spChg>
        <pc:spChg chg="mod">
          <ac:chgData name="Дмитрий Лисица" userId="85404abf403f5108" providerId="LiveId" clId="{E2880B69-9F4E-406C-B787-BAA1D089B395}" dt="2023-12-18T16:51:51.782" v="5351"/>
          <ac:spMkLst>
            <pc:docMk/>
            <pc:sldMk cId="3590413407" sldId="268"/>
            <ac:spMk id="49" creationId="{05E23BF3-B88C-48ED-910A-85209D1C21B7}"/>
          </ac:spMkLst>
        </pc:spChg>
        <pc:spChg chg="mod topLvl">
          <ac:chgData name="Дмитрий Лисица" userId="85404abf403f5108" providerId="LiveId" clId="{E2880B69-9F4E-406C-B787-BAA1D089B395}" dt="2023-12-18T16:56:38.133" v="5443" actId="688"/>
          <ac:spMkLst>
            <pc:docMk/>
            <pc:sldMk cId="3590413407" sldId="268"/>
            <ac:spMk id="51" creationId="{D7211868-2DE6-4111-B905-FE2CD35B0161}"/>
          </ac:spMkLst>
        </pc:spChg>
        <pc:spChg chg="add del mod topLvl">
          <ac:chgData name="Дмитрий Лисица" userId="85404abf403f5108" providerId="LiveId" clId="{E2880B69-9F4E-406C-B787-BAA1D089B395}" dt="2023-12-18T16:55:14.190" v="5409" actId="478"/>
          <ac:spMkLst>
            <pc:docMk/>
            <pc:sldMk cId="3590413407" sldId="268"/>
            <ac:spMk id="52" creationId="{BC0FB24C-43CE-48D6-8363-2CBDE3E1AA9F}"/>
          </ac:spMkLst>
        </pc:spChg>
        <pc:spChg chg="add del mod">
          <ac:chgData name="Дмитрий Лисица" userId="85404abf403f5108" providerId="LiveId" clId="{E2880B69-9F4E-406C-B787-BAA1D089B395}" dt="2023-12-18T16:55:55.391" v="5436"/>
          <ac:spMkLst>
            <pc:docMk/>
            <pc:sldMk cId="3590413407" sldId="268"/>
            <ac:spMk id="54" creationId="{5E9AA272-0B31-401B-AC49-66938BBE28EE}"/>
          </ac:spMkLst>
        </pc:spChg>
        <pc:spChg chg="add del mod">
          <ac:chgData name="Дмитрий Лисица" userId="85404abf403f5108" providerId="LiveId" clId="{E2880B69-9F4E-406C-B787-BAA1D089B395}" dt="2023-12-18T16:55:55.391" v="5436"/>
          <ac:spMkLst>
            <pc:docMk/>
            <pc:sldMk cId="3590413407" sldId="268"/>
            <ac:spMk id="59" creationId="{702AD459-32D6-4592-8408-EE02D6A713A6}"/>
          </ac:spMkLst>
        </pc:spChg>
        <pc:spChg chg="mod">
          <ac:chgData name="Дмитрий Лисица" userId="85404abf403f5108" providerId="LiveId" clId="{E2880B69-9F4E-406C-B787-BAA1D089B395}" dt="2023-12-18T16:55:27.880" v="5415"/>
          <ac:spMkLst>
            <pc:docMk/>
            <pc:sldMk cId="3590413407" sldId="268"/>
            <ac:spMk id="60" creationId="{6E042356-CEED-4E62-ABAB-090DBA99C643}"/>
          </ac:spMkLst>
        </pc:spChg>
        <pc:spChg chg="mod">
          <ac:chgData name="Дмитрий Лисица" userId="85404abf403f5108" providerId="LiveId" clId="{E2880B69-9F4E-406C-B787-BAA1D089B395}" dt="2023-12-18T16:55:32.728" v="5419"/>
          <ac:spMkLst>
            <pc:docMk/>
            <pc:sldMk cId="3590413407" sldId="268"/>
            <ac:spMk id="61" creationId="{CA1D4AC0-9B15-4BF6-978B-3CD31C32358B}"/>
          </ac:spMkLst>
        </pc:spChg>
        <pc:spChg chg="mod">
          <ac:chgData name="Дмитрий Лисица" userId="85404abf403f5108" providerId="LiveId" clId="{E2880B69-9F4E-406C-B787-BAA1D089B395}" dt="2023-12-18T16:55:38.440" v="5423"/>
          <ac:spMkLst>
            <pc:docMk/>
            <pc:sldMk cId="3590413407" sldId="268"/>
            <ac:spMk id="62" creationId="{01F17273-D69C-4824-AFB4-D6A6F034725A}"/>
          </ac:spMkLst>
        </pc:spChg>
        <pc:spChg chg="mod">
          <ac:chgData name="Дмитрий Лисица" userId="85404abf403f5108" providerId="LiveId" clId="{E2880B69-9F4E-406C-B787-BAA1D089B395}" dt="2023-12-18T16:55:51.474" v="5435"/>
          <ac:spMkLst>
            <pc:docMk/>
            <pc:sldMk cId="3590413407" sldId="268"/>
            <ac:spMk id="66" creationId="{B467D9C7-E629-47C8-9065-A8EA8FD1BEBE}"/>
          </ac:spMkLst>
        </pc:spChg>
        <pc:spChg chg="del">
          <ac:chgData name="Дмитрий Лисица" userId="85404abf403f5108" providerId="LiveId" clId="{E2880B69-9F4E-406C-B787-BAA1D089B395}" dt="2023-12-18T16:33:10.614" v="5159" actId="478"/>
          <ac:spMkLst>
            <pc:docMk/>
            <pc:sldMk cId="3590413407" sldId="268"/>
            <ac:spMk id="67" creationId="{0F1C451A-BD1C-49A2-8F87-EFA36F367DF9}"/>
          </ac:spMkLst>
        </pc:spChg>
        <pc:spChg chg="del">
          <ac:chgData name="Дмитрий Лисица" userId="85404abf403f5108" providerId="LiveId" clId="{E2880B69-9F4E-406C-B787-BAA1D089B395}" dt="2023-12-18T16:33:10.614" v="5159" actId="478"/>
          <ac:spMkLst>
            <pc:docMk/>
            <pc:sldMk cId="3590413407" sldId="268"/>
            <ac:spMk id="68" creationId="{EC885612-90DA-4A62-A600-B7C251F9ABE7}"/>
          </ac:spMkLst>
        </pc:spChg>
        <pc:spChg chg="mod">
          <ac:chgData name="Дмитрий Лисица" userId="85404abf403f5108" providerId="LiveId" clId="{E2880B69-9F4E-406C-B787-BAA1D089B395}" dt="2023-12-18T16:56:14.856" v="5440" actId="164"/>
          <ac:spMkLst>
            <pc:docMk/>
            <pc:sldMk cId="3590413407" sldId="268"/>
            <ac:spMk id="69" creationId="{C322CB2C-2A11-43A9-A0CF-5A55460D9BA7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70" creationId="{91B35B0B-2AAA-452E-8701-5457C6E3E0EC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71" creationId="{BB0C59D8-0D64-4D70-8B6D-6BB5B517BD34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72" creationId="{ED6913C7-DD95-40F6-A140-4A5A8FDAAD73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73" creationId="{CB004043-4D32-4216-AB4C-3F7B7157EF06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74" creationId="{10E92B23-1649-40B7-94AF-4A07811F7D64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75" creationId="{5AF71B5B-604D-47D1-A916-DE27EFDA98FA}"/>
          </ac:spMkLst>
        </pc:spChg>
        <pc:spChg chg="add mod">
          <ac:chgData name="Дмитрий Лисица" userId="85404abf403f5108" providerId="LiveId" clId="{E2880B69-9F4E-406C-B787-BAA1D089B395}" dt="2023-12-18T19:57:35.056" v="6581" actId="20577"/>
          <ac:spMkLst>
            <pc:docMk/>
            <pc:sldMk cId="3590413407" sldId="268"/>
            <ac:spMk id="76" creationId="{AF09CDFA-29DF-4301-B059-6E7A0D7DF3C0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77" creationId="{2AB7C82F-921F-4FFF-977C-7374C91F692E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78" creationId="{3F6CD29A-4391-48E9-9B4F-D15040CE8940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79" creationId="{87620E18-149D-41B5-B634-B6B4D8641DDD}"/>
          </ac:spMkLst>
        </pc:spChg>
        <pc:spChg chg="add mod">
          <ac:chgData name="Дмитрий Лисица" userId="85404abf403f5108" providerId="LiveId" clId="{E2880B69-9F4E-406C-B787-BAA1D089B395}" dt="2023-12-18T17:06:58.390" v="5594" actId="164"/>
          <ac:spMkLst>
            <pc:docMk/>
            <pc:sldMk cId="3590413407" sldId="268"/>
            <ac:spMk id="80" creationId="{A9441402-DEED-48E0-8815-383041CF780F}"/>
          </ac:spMkLst>
        </pc:spChg>
        <pc:spChg chg="add mod">
          <ac:chgData name="Дмитрий Лисица" userId="85404abf403f5108" providerId="LiveId" clId="{E2880B69-9F4E-406C-B787-BAA1D089B395}" dt="2023-12-18T20:33:15.153" v="6978" actId="20577"/>
          <ac:spMkLst>
            <pc:docMk/>
            <pc:sldMk cId="3590413407" sldId="268"/>
            <ac:spMk id="83" creationId="{CCB9BE22-5C86-4DEC-BE18-D5770BE76829}"/>
          </ac:spMkLst>
        </pc:spChg>
        <pc:spChg chg="del">
          <ac:chgData name="Дмитрий Лисица" userId="85404abf403f5108" providerId="LiveId" clId="{E2880B69-9F4E-406C-B787-BAA1D089B395}" dt="2023-12-18T16:33:10.614" v="5159" actId="478"/>
          <ac:spMkLst>
            <pc:docMk/>
            <pc:sldMk cId="3590413407" sldId="268"/>
            <ac:spMk id="108" creationId="{BBE5C23D-C168-4723-B037-9664660A6039}"/>
          </ac:spMkLst>
        </pc:spChg>
        <pc:grpChg chg="add mod">
          <ac:chgData name="Дмитрий Лисица" userId="85404abf403f5108" providerId="LiveId" clId="{E2880B69-9F4E-406C-B787-BAA1D089B395}" dt="2023-12-18T16:56:34.848" v="5442" actId="688"/>
          <ac:grpSpMkLst>
            <pc:docMk/>
            <pc:sldMk cId="3590413407" sldId="268"/>
            <ac:grpSpMk id="3" creationId="{AE8C4741-B673-4F63-9EA7-7A2005373A9A}"/>
          </ac:grpSpMkLst>
        </pc:grpChg>
        <pc:grpChg chg="add mod">
          <ac:chgData name="Дмитрий Лисица" userId="85404abf403f5108" providerId="LiveId" clId="{E2880B69-9F4E-406C-B787-BAA1D089B395}" dt="2023-12-18T17:06:58.390" v="5594" actId="164"/>
          <ac:grpSpMkLst>
            <pc:docMk/>
            <pc:sldMk cId="3590413407" sldId="268"/>
            <ac:grpSpMk id="12" creationId="{499795AB-AC00-4C42-9056-96E62A7759B8}"/>
          </ac:grpSpMkLst>
        </pc:grpChg>
        <pc:grpChg chg="add del mod">
          <ac:chgData name="Дмитрий Лисица" userId="85404abf403f5108" providerId="LiveId" clId="{E2880B69-9F4E-406C-B787-BAA1D089B395}" dt="2023-12-18T16:53:28.825" v="5377" actId="478"/>
          <ac:grpSpMkLst>
            <pc:docMk/>
            <pc:sldMk cId="3590413407" sldId="268"/>
            <ac:grpSpMk id="34" creationId="{71CA7B59-EB4F-41D4-B84C-B759A1A4546E}"/>
          </ac:grpSpMkLst>
        </pc:grpChg>
        <pc:grpChg chg="add del mod">
          <ac:chgData name="Дмитрий Лисица" userId="85404abf403f5108" providerId="LiveId" clId="{E2880B69-9F4E-406C-B787-BAA1D089B395}" dt="2023-12-18T16:52:32.059" v="5359" actId="478"/>
          <ac:grpSpMkLst>
            <pc:docMk/>
            <pc:sldMk cId="3590413407" sldId="268"/>
            <ac:grpSpMk id="37" creationId="{A506B6EB-D279-43ED-82D5-6B8FD9DCC963}"/>
          </ac:grpSpMkLst>
        </pc:grpChg>
        <pc:grpChg chg="add del mod">
          <ac:chgData name="Дмитрий Лисица" userId="85404abf403f5108" providerId="LiveId" clId="{E2880B69-9F4E-406C-B787-BAA1D089B395}" dt="2023-12-18T16:49:22.642" v="5309" actId="478"/>
          <ac:grpSpMkLst>
            <pc:docMk/>
            <pc:sldMk cId="3590413407" sldId="268"/>
            <ac:grpSpMk id="41" creationId="{1152FB78-DC48-48CA-AB94-F464644166BB}"/>
          </ac:grpSpMkLst>
        </pc:grpChg>
        <pc:grpChg chg="add del mod">
          <ac:chgData name="Дмитрий Лисица" userId="85404abf403f5108" providerId="LiveId" clId="{E2880B69-9F4E-406C-B787-BAA1D089B395}" dt="2023-12-18T16:52:11.067" v="5357" actId="478"/>
          <ac:grpSpMkLst>
            <pc:docMk/>
            <pc:sldMk cId="3590413407" sldId="268"/>
            <ac:grpSpMk id="46" creationId="{220FDD8C-3877-434C-9EA7-CE78A9DC6FE3}"/>
          </ac:grpSpMkLst>
        </pc:grpChg>
        <pc:grpChg chg="add del mod">
          <ac:chgData name="Дмитрий Лисица" userId="85404abf403f5108" providerId="LiveId" clId="{E2880B69-9F4E-406C-B787-BAA1D089B395}" dt="2023-12-18T16:55:14.190" v="5409" actId="478"/>
          <ac:grpSpMkLst>
            <pc:docMk/>
            <pc:sldMk cId="3590413407" sldId="268"/>
            <ac:grpSpMk id="50" creationId="{A05AA8EB-EF9D-4692-AFD8-03C216434C9C}"/>
          </ac:grpSpMkLst>
        </pc:grpChg>
        <pc:grpChg chg="del mod">
          <ac:chgData name="Дмитрий Лисица" userId="85404abf403f5108" providerId="LiveId" clId="{E2880B69-9F4E-406C-B787-BAA1D089B395}" dt="2023-12-18T16:35:46.452" v="5207" actId="478"/>
          <ac:grpSpMkLst>
            <pc:docMk/>
            <pc:sldMk cId="3590413407" sldId="268"/>
            <ac:grpSpMk id="55" creationId="{8B563AF4-CC5D-4BA1-BB31-6FF34F382A1E}"/>
          </ac:grpSpMkLst>
        </pc:grpChg>
        <pc:grpChg chg="del mod">
          <ac:chgData name="Дмитрий Лисица" userId="85404abf403f5108" providerId="LiveId" clId="{E2880B69-9F4E-406C-B787-BAA1D089B395}" dt="2023-12-18T16:35:40.472" v="5204" actId="478"/>
          <ac:grpSpMkLst>
            <pc:docMk/>
            <pc:sldMk cId="3590413407" sldId="268"/>
            <ac:grpSpMk id="56" creationId="{39AFC3A5-DF63-4412-97CE-8ADB5DC651DA}"/>
          </ac:grpSpMkLst>
        </pc:grpChg>
        <pc:grpChg chg="del mod">
          <ac:chgData name="Дмитрий Лисица" userId="85404abf403f5108" providerId="LiveId" clId="{E2880B69-9F4E-406C-B787-BAA1D089B395}" dt="2023-12-18T16:35:41.710" v="5206" actId="478"/>
          <ac:grpSpMkLst>
            <pc:docMk/>
            <pc:sldMk cId="3590413407" sldId="268"/>
            <ac:grpSpMk id="57" creationId="{5374826C-A4B6-49F3-BD90-A174A2AC12EC}"/>
          </ac:grpSpMkLst>
        </pc:grpChg>
        <pc:grpChg chg="del">
          <ac:chgData name="Дмитрий Лисица" userId="85404abf403f5108" providerId="LiveId" clId="{E2880B69-9F4E-406C-B787-BAA1D089B395}" dt="2023-12-18T16:33:10.614" v="5159" actId="478"/>
          <ac:grpSpMkLst>
            <pc:docMk/>
            <pc:sldMk cId="3590413407" sldId="268"/>
            <ac:grpSpMk id="65" creationId="{D1320B8B-3797-45F5-B7DF-EDE0485E376E}"/>
          </ac:grpSpMkLst>
        </pc:grpChg>
        <pc:grpChg chg="del">
          <ac:chgData name="Дмитрий Лисица" userId="85404abf403f5108" providerId="LiveId" clId="{E2880B69-9F4E-406C-B787-BAA1D089B395}" dt="2023-12-18T16:33:10.614" v="5159" actId="478"/>
          <ac:grpSpMkLst>
            <pc:docMk/>
            <pc:sldMk cId="3590413407" sldId="268"/>
            <ac:grpSpMk id="101" creationId="{56AA4251-4C33-45AE-A708-D9C21FDD9477}"/>
          </ac:grpSpMkLst>
        </pc:grpChg>
        <pc:grpChg chg="del">
          <ac:chgData name="Дмитрий Лисица" userId="85404abf403f5108" providerId="LiveId" clId="{E2880B69-9F4E-406C-B787-BAA1D089B395}" dt="2023-12-18T16:33:10.614" v="5159" actId="478"/>
          <ac:grpSpMkLst>
            <pc:docMk/>
            <pc:sldMk cId="3590413407" sldId="268"/>
            <ac:grpSpMk id="102" creationId="{7C51300E-0AD6-4547-B7D5-46D13E83FD68}"/>
          </ac:grpSpMkLst>
        </pc:grpChg>
        <pc:picChg chg="add del mod ord">
          <ac:chgData name="Дмитрий Лисица" userId="85404abf403f5108" providerId="LiveId" clId="{E2880B69-9F4E-406C-B787-BAA1D089B395}" dt="2023-12-18T17:21:26.790" v="5657" actId="478"/>
          <ac:picMkLst>
            <pc:docMk/>
            <pc:sldMk cId="3590413407" sldId="268"/>
            <ac:picMk id="81" creationId="{4FF5291C-77BD-4280-AC58-1042219EA9C1}"/>
          </ac:picMkLst>
        </pc:picChg>
        <pc:picChg chg="add mod ord">
          <ac:chgData name="Дмитрий Лисица" userId="85404abf403f5108" providerId="LiveId" clId="{E2880B69-9F4E-406C-B787-BAA1D089B395}" dt="2023-12-18T17:21:33.234" v="5660" actId="167"/>
          <ac:picMkLst>
            <pc:docMk/>
            <pc:sldMk cId="3590413407" sldId="268"/>
            <ac:picMk id="82" creationId="{AC4A5DDB-AA22-4203-849F-97E038182A44}"/>
          </ac:picMkLst>
        </pc:picChg>
        <pc:picChg chg="del">
          <ac:chgData name="Дмитрий Лисица" userId="85404abf403f5108" providerId="LiveId" clId="{E2880B69-9F4E-406C-B787-BAA1D089B395}" dt="2023-12-18T16:33:10.614" v="5159" actId="478"/>
          <ac:picMkLst>
            <pc:docMk/>
            <pc:sldMk cId="3590413407" sldId="268"/>
            <ac:picMk id="106" creationId="{FE3C86B8-B284-480F-BF53-74C89A969829}"/>
          </ac:picMkLst>
        </pc:picChg>
        <pc:picChg chg="del">
          <ac:chgData name="Дмитрий Лисица" userId="85404abf403f5108" providerId="LiveId" clId="{E2880B69-9F4E-406C-B787-BAA1D089B395}" dt="2023-12-18T16:33:10.614" v="5159" actId="478"/>
          <ac:picMkLst>
            <pc:docMk/>
            <pc:sldMk cId="3590413407" sldId="268"/>
            <ac:picMk id="4098" creationId="{A02A8B4E-85A7-438B-A570-14705E7F5CF8}"/>
          </ac:picMkLst>
        </pc:picChg>
      </pc:sldChg>
      <pc:sldChg chg="addSp delSp modSp add del mod delAnim">
        <pc:chgData name="Дмитрий Лисица" userId="85404abf403f5108" providerId="LiveId" clId="{E2880B69-9F4E-406C-B787-BAA1D089B395}" dt="2023-12-18T17:13:13.785" v="5622" actId="2696"/>
        <pc:sldMkLst>
          <pc:docMk/>
          <pc:sldMk cId="3846202245" sldId="269"/>
        </pc:sldMkLst>
        <pc:spChg chg="add del mod">
          <ac:chgData name="Дмитрий Лисица" userId="85404abf403f5108" providerId="LiveId" clId="{E2880B69-9F4E-406C-B787-BAA1D089B395}" dt="2023-12-18T17:13:09.031" v="5621" actId="11529"/>
          <ac:spMkLst>
            <pc:docMk/>
            <pc:sldMk cId="3846202245" sldId="269"/>
            <ac:spMk id="2" creationId="{A1E95144-C3CD-4B96-B18A-D39F4869BA6A}"/>
          </ac:spMkLst>
        </pc:spChg>
        <pc:spChg chg="del">
          <ac:chgData name="Дмитрий Лисица" userId="85404abf403f5108" providerId="LiveId" clId="{E2880B69-9F4E-406C-B787-BAA1D089B395}" dt="2023-12-18T17:11:23.454" v="5611" actId="478"/>
          <ac:spMkLst>
            <pc:docMk/>
            <pc:sldMk cId="3846202245" sldId="269"/>
            <ac:spMk id="4" creationId="{D7A9BE1F-200C-47C9-B428-56E2CC458811}"/>
          </ac:spMkLst>
        </pc:spChg>
        <pc:spChg chg="mod">
          <ac:chgData name="Дмитрий Лисица" userId="85404abf403f5108" providerId="LiveId" clId="{E2880B69-9F4E-406C-B787-BAA1D089B395}" dt="2023-12-18T17:11:37.728" v="5617" actId="1076"/>
          <ac:spMkLst>
            <pc:docMk/>
            <pc:sldMk cId="3846202245" sldId="269"/>
            <ac:spMk id="18" creationId="{BBF5F66D-1A77-4488-9E36-1D86BA39FDA0}"/>
          </ac:spMkLst>
        </pc:spChg>
        <pc:spChg chg="del">
          <ac:chgData name="Дмитрий Лисица" userId="85404abf403f5108" providerId="LiveId" clId="{E2880B69-9F4E-406C-B787-BAA1D089B395}" dt="2023-12-18T17:11:26.948" v="5613" actId="478"/>
          <ac:spMkLst>
            <pc:docMk/>
            <pc:sldMk cId="3846202245" sldId="269"/>
            <ac:spMk id="32" creationId="{8A48429D-BC7E-495E-9405-87340E3F6B9F}"/>
          </ac:spMkLst>
        </pc:spChg>
        <pc:grpChg chg="del">
          <ac:chgData name="Дмитрий Лисица" userId="85404abf403f5108" providerId="LiveId" clId="{E2880B69-9F4E-406C-B787-BAA1D089B395}" dt="2023-12-18T17:11:22.084" v="5610" actId="478"/>
          <ac:grpSpMkLst>
            <pc:docMk/>
            <pc:sldMk cId="3846202245" sldId="269"/>
            <ac:grpSpMk id="3" creationId="{AE8C4741-B673-4F63-9EA7-7A2005373A9A}"/>
          </ac:grpSpMkLst>
        </pc:grpChg>
        <pc:grpChg chg="del">
          <ac:chgData name="Дмитрий Лисица" userId="85404abf403f5108" providerId="LiveId" clId="{E2880B69-9F4E-406C-B787-BAA1D089B395}" dt="2023-12-18T17:11:25.119" v="5612" actId="478"/>
          <ac:grpSpMkLst>
            <pc:docMk/>
            <pc:sldMk cId="3846202245" sldId="269"/>
            <ac:grpSpMk id="12" creationId="{499795AB-AC00-4C42-9056-96E62A7759B8}"/>
          </ac:grpSpMkLst>
        </pc:grpChg>
      </pc:sldChg>
      <pc:sldChg chg="addSp delSp modSp add mod delAnim modAnim">
        <pc:chgData name="Дмитрий Лисица" userId="85404abf403f5108" providerId="LiveId" clId="{E2880B69-9F4E-406C-B787-BAA1D089B395}" dt="2023-12-18T20:33:23.493" v="6982" actId="20577"/>
        <pc:sldMkLst>
          <pc:docMk/>
          <pc:sldMk cId="3995589996" sldId="269"/>
        </pc:sldMkLst>
        <pc:spChg chg="del">
          <ac:chgData name="Дмитрий Лисица" userId="85404abf403f5108" providerId="LiveId" clId="{E2880B69-9F4E-406C-B787-BAA1D089B395}" dt="2023-12-18T17:13:37.263" v="5629" actId="478"/>
          <ac:spMkLst>
            <pc:docMk/>
            <pc:sldMk cId="3995589996" sldId="269"/>
            <ac:spMk id="4" creationId="{D7A9BE1F-200C-47C9-B428-56E2CC458811}"/>
          </ac:spMkLst>
        </pc:spChg>
        <pc:spChg chg="mod">
          <ac:chgData name="Дмитрий Лисица" userId="85404abf403f5108" providerId="LiveId" clId="{E2880B69-9F4E-406C-B787-BAA1D089B395}" dt="2023-12-18T17:21:53.322" v="5676" actId="1038"/>
          <ac:spMkLst>
            <pc:docMk/>
            <pc:sldMk cId="3995589996" sldId="269"/>
            <ac:spMk id="18" creationId="{BBF5F66D-1A77-4488-9E36-1D86BA39FDA0}"/>
          </ac:spMkLst>
        </pc:spChg>
        <pc:spChg chg="add mod">
          <ac:chgData name="Дмитрий Лисица" userId="85404abf403f5108" providerId="LiveId" clId="{E2880B69-9F4E-406C-B787-BAA1D089B395}" dt="2023-12-18T19:57:31.168" v="6580" actId="20577"/>
          <ac:spMkLst>
            <pc:docMk/>
            <pc:sldMk cId="3995589996" sldId="269"/>
            <ac:spMk id="22" creationId="{AEFBD1C9-E3A0-4285-88CA-4585BB46B96B}"/>
          </ac:spMkLst>
        </pc:spChg>
        <pc:spChg chg="add del mod">
          <ac:chgData name="Дмитрий Лисица" userId="85404abf403f5108" providerId="LiveId" clId="{E2880B69-9F4E-406C-B787-BAA1D089B395}" dt="2023-12-18T17:28:53.139" v="6005" actId="478"/>
          <ac:spMkLst>
            <pc:docMk/>
            <pc:sldMk cId="3995589996" sldId="269"/>
            <ac:spMk id="23" creationId="{BF00BE59-259C-4AF5-A681-D8B3B594AB04}"/>
          </ac:spMkLst>
        </pc:spChg>
        <pc:spChg chg="add mod">
          <ac:chgData name="Дмитрий Лисица" userId="85404abf403f5108" providerId="LiveId" clId="{E2880B69-9F4E-406C-B787-BAA1D089B395}" dt="2023-12-18T17:38:05.933" v="6347" actId="1076"/>
          <ac:spMkLst>
            <pc:docMk/>
            <pc:sldMk cId="3995589996" sldId="269"/>
            <ac:spMk id="24" creationId="{6760F307-CA34-4517-8EDE-3D28DC4824B3}"/>
          </ac:spMkLst>
        </pc:spChg>
        <pc:spChg chg="add del mod">
          <ac:chgData name="Дмитрий Лисица" userId="85404abf403f5108" providerId="LiveId" clId="{E2880B69-9F4E-406C-B787-BAA1D089B395}" dt="2023-12-18T17:34:06.042" v="6168" actId="478"/>
          <ac:spMkLst>
            <pc:docMk/>
            <pc:sldMk cId="3995589996" sldId="269"/>
            <ac:spMk id="25" creationId="{00E9829E-09C7-444D-843C-5F343AC01A7E}"/>
          </ac:spMkLst>
        </pc:spChg>
        <pc:spChg chg="add del">
          <ac:chgData name="Дмитрий Лисица" userId="85404abf403f5108" providerId="LiveId" clId="{E2880B69-9F4E-406C-B787-BAA1D089B395}" dt="2023-12-18T17:27:31.120" v="5949" actId="22"/>
          <ac:spMkLst>
            <pc:docMk/>
            <pc:sldMk cId="3995589996" sldId="269"/>
            <ac:spMk id="27" creationId="{CE5C3A55-3B1D-4E29-930A-46BB3A22EBD0}"/>
          </ac:spMkLst>
        </pc:spChg>
        <pc:spChg chg="add del mod">
          <ac:chgData name="Дмитрий Лисица" userId="85404abf403f5108" providerId="LiveId" clId="{E2880B69-9F4E-406C-B787-BAA1D089B395}" dt="2023-12-18T17:34:06.890" v="6169" actId="478"/>
          <ac:spMkLst>
            <pc:docMk/>
            <pc:sldMk cId="3995589996" sldId="269"/>
            <ac:spMk id="28" creationId="{30118297-BAF3-4DBB-B165-5F8252EFC0D9}"/>
          </ac:spMkLst>
        </pc:spChg>
        <pc:spChg chg="add del mod">
          <ac:chgData name="Дмитрий Лисица" userId="85404abf403f5108" providerId="LiveId" clId="{E2880B69-9F4E-406C-B787-BAA1D089B395}" dt="2023-12-18T17:36:13.830" v="6314" actId="478"/>
          <ac:spMkLst>
            <pc:docMk/>
            <pc:sldMk cId="3995589996" sldId="269"/>
            <ac:spMk id="29" creationId="{D3D24DA9-7660-4BB3-8D18-D7DDB1D8A261}"/>
          </ac:spMkLst>
        </pc:spChg>
        <pc:spChg chg="add del mod">
          <ac:chgData name="Дмитрий Лисица" userId="85404abf403f5108" providerId="LiveId" clId="{E2880B69-9F4E-406C-B787-BAA1D089B395}" dt="2023-12-18T17:34:07.438" v="6170" actId="478"/>
          <ac:spMkLst>
            <pc:docMk/>
            <pc:sldMk cId="3995589996" sldId="269"/>
            <ac:spMk id="30" creationId="{0CDBBF83-E603-49EE-81BC-044A303754AF}"/>
          </ac:spMkLst>
        </pc:spChg>
        <pc:spChg chg="add del mod">
          <ac:chgData name="Дмитрий Лисица" userId="85404abf403f5108" providerId="LiveId" clId="{E2880B69-9F4E-406C-B787-BAA1D089B395}" dt="2023-12-18T17:34:08.017" v="6171" actId="478"/>
          <ac:spMkLst>
            <pc:docMk/>
            <pc:sldMk cId="3995589996" sldId="269"/>
            <ac:spMk id="31" creationId="{AFF2ECBF-B97D-4029-B10A-B134F92621C0}"/>
          </ac:spMkLst>
        </pc:spChg>
        <pc:spChg chg="del">
          <ac:chgData name="Дмитрий Лисица" userId="85404abf403f5108" providerId="LiveId" clId="{E2880B69-9F4E-406C-B787-BAA1D089B395}" dt="2023-12-18T17:13:21.705" v="5625" actId="478"/>
          <ac:spMkLst>
            <pc:docMk/>
            <pc:sldMk cId="3995589996" sldId="269"/>
            <ac:spMk id="32" creationId="{8A48429D-BC7E-495E-9405-87340E3F6B9F}"/>
          </ac:spMkLst>
        </pc:spChg>
        <pc:spChg chg="add del mod">
          <ac:chgData name="Дмитрий Лисица" userId="85404abf403f5108" providerId="LiveId" clId="{E2880B69-9F4E-406C-B787-BAA1D089B395}" dt="2023-12-18T17:36:15.034" v="6315" actId="478"/>
          <ac:spMkLst>
            <pc:docMk/>
            <pc:sldMk cId="3995589996" sldId="269"/>
            <ac:spMk id="33" creationId="{B4155246-0023-4957-8629-342E8678FE9F}"/>
          </ac:spMkLst>
        </pc:spChg>
        <pc:spChg chg="add del mod">
          <ac:chgData name="Дмитрий Лисица" userId="85404abf403f5108" providerId="LiveId" clId="{E2880B69-9F4E-406C-B787-BAA1D089B395}" dt="2023-12-18T17:36:16.271" v="6316" actId="478"/>
          <ac:spMkLst>
            <pc:docMk/>
            <pc:sldMk cId="3995589996" sldId="269"/>
            <ac:spMk id="34" creationId="{0916FE4D-E087-45AC-B5B6-600B53B325CE}"/>
          </ac:spMkLst>
        </pc:spChg>
        <pc:spChg chg="add mod">
          <ac:chgData name="Дмитрий Лисица" userId="85404abf403f5108" providerId="LiveId" clId="{E2880B69-9F4E-406C-B787-BAA1D089B395}" dt="2023-12-18T17:38:14.137" v="6348" actId="113"/>
          <ac:spMkLst>
            <pc:docMk/>
            <pc:sldMk cId="3995589996" sldId="269"/>
            <ac:spMk id="35" creationId="{EDBA6A22-3B6F-4D88-AD76-084338BFB5DE}"/>
          </ac:spMkLst>
        </pc:spChg>
        <pc:spChg chg="add mod">
          <ac:chgData name="Дмитрий Лисица" userId="85404abf403f5108" providerId="LiveId" clId="{E2880B69-9F4E-406C-B787-BAA1D089B395}" dt="2023-12-18T20:33:23.493" v="6982" actId="20577"/>
          <ac:spMkLst>
            <pc:docMk/>
            <pc:sldMk cId="3995589996" sldId="269"/>
            <ac:spMk id="36" creationId="{64CD2B67-2729-4A52-9979-48D87E8123F8}"/>
          </ac:spMkLst>
        </pc:spChg>
        <pc:grpChg chg="mod">
          <ac:chgData name="Дмитрий Лисица" userId="85404abf403f5108" providerId="LiveId" clId="{E2880B69-9F4E-406C-B787-BAA1D089B395}" dt="2023-12-18T20:19:07.884" v="6859" actId="14100"/>
          <ac:grpSpMkLst>
            <pc:docMk/>
            <pc:sldMk cId="3995589996" sldId="269"/>
            <ac:grpSpMk id="3" creationId="{AE8C4741-B673-4F63-9EA7-7A2005373A9A}"/>
          </ac:grpSpMkLst>
        </pc:grpChg>
        <pc:grpChg chg="del">
          <ac:chgData name="Дмитрий Лисица" userId="85404abf403f5108" providerId="LiveId" clId="{E2880B69-9F4E-406C-B787-BAA1D089B395}" dt="2023-12-18T17:13:18.948" v="5624" actId="478"/>
          <ac:grpSpMkLst>
            <pc:docMk/>
            <pc:sldMk cId="3995589996" sldId="269"/>
            <ac:grpSpMk id="12" creationId="{499795AB-AC00-4C42-9056-96E62A7759B8}"/>
          </ac:grpSpMkLst>
        </pc:grpChg>
        <pc:picChg chg="add mod ord">
          <ac:chgData name="Дмитрий Лисица" userId="85404abf403f5108" providerId="LiveId" clId="{E2880B69-9F4E-406C-B787-BAA1D089B395}" dt="2023-12-18T17:21:21.207" v="5656"/>
          <ac:picMkLst>
            <pc:docMk/>
            <pc:sldMk cId="3995589996" sldId="269"/>
            <ac:picMk id="5" creationId="{A1E0C0CF-6DF1-457E-9824-D2F2C962598A}"/>
          </ac:picMkLst>
        </pc:picChg>
      </pc:sldChg>
      <pc:sldChg chg="addSp delSp modSp add mod modTransition setBg addAnim delAnim modAnim">
        <pc:chgData name="Дмитрий Лисица" userId="85404abf403f5108" providerId="LiveId" clId="{E2880B69-9F4E-406C-B787-BAA1D089B395}" dt="2023-12-18T20:33:43.553" v="6995" actId="20577"/>
        <pc:sldMkLst>
          <pc:docMk/>
          <pc:sldMk cId="1033830805" sldId="270"/>
        </pc:sldMkLst>
        <pc:spChg chg="add mod ord">
          <ac:chgData name="Дмитрий Лисица" userId="85404abf403f5108" providerId="LiveId" clId="{E2880B69-9F4E-406C-B787-BAA1D089B395}" dt="2023-12-18T20:21:34.554" v="6878" actId="171"/>
          <ac:spMkLst>
            <pc:docMk/>
            <pc:sldMk cId="1033830805" sldId="270"/>
            <ac:spMk id="3" creationId="{96E09053-0765-40EF-B6A0-8DF7B03070F0}"/>
          </ac:spMkLst>
        </pc:spChg>
        <pc:spChg chg="del">
          <ac:chgData name="Дмитрий Лисица" userId="85404abf403f5108" providerId="LiveId" clId="{E2880B69-9F4E-406C-B787-BAA1D089B395}" dt="2023-12-18T19:59:49.078" v="6590" actId="478"/>
          <ac:spMkLst>
            <pc:docMk/>
            <pc:sldMk cId="1033830805" sldId="270"/>
            <ac:spMk id="4" creationId="{6F31E4DA-D03D-4C92-A577-ACDA4C07DCDD}"/>
          </ac:spMkLst>
        </pc:spChg>
        <pc:spChg chg="add del mod">
          <ac:chgData name="Дмитрий Лисица" userId="85404abf403f5108" providerId="LiveId" clId="{E2880B69-9F4E-406C-B787-BAA1D089B395}" dt="2023-12-18T20:01:44.335" v="6614"/>
          <ac:spMkLst>
            <pc:docMk/>
            <pc:sldMk cId="1033830805" sldId="270"/>
            <ac:spMk id="5" creationId="{FB4175E3-FE05-484F-B1D5-BFF077C7B030}"/>
          </ac:spMkLst>
        </pc:spChg>
        <pc:spChg chg="mod">
          <ac:chgData name="Дмитрий Лисица" userId="85404abf403f5108" providerId="LiveId" clId="{E2880B69-9F4E-406C-B787-BAA1D089B395}" dt="2023-12-18T20:02:01.880" v="6615"/>
          <ac:spMkLst>
            <pc:docMk/>
            <pc:sldMk cId="1033830805" sldId="270"/>
            <ac:spMk id="7" creationId="{FC77BF76-C228-4753-8361-9066BDEDAF77}"/>
          </ac:spMkLst>
        </pc:spChg>
        <pc:spChg chg="mod">
          <ac:chgData name="Дмитрий Лисица" userId="85404abf403f5108" providerId="LiveId" clId="{E2880B69-9F4E-406C-B787-BAA1D089B395}" dt="2023-12-18T20:02:01.880" v="6615"/>
          <ac:spMkLst>
            <pc:docMk/>
            <pc:sldMk cId="1033830805" sldId="270"/>
            <ac:spMk id="8" creationId="{593E3F96-D8BB-4B37-9430-4D2B52029AC5}"/>
          </ac:spMkLst>
        </pc:spChg>
        <pc:spChg chg="mod">
          <ac:chgData name="Дмитрий Лисица" userId="85404abf403f5108" providerId="LiveId" clId="{E2880B69-9F4E-406C-B787-BAA1D089B395}" dt="2023-12-18T20:02:12.647" v="6621"/>
          <ac:spMkLst>
            <pc:docMk/>
            <pc:sldMk cId="1033830805" sldId="270"/>
            <ac:spMk id="10" creationId="{673A17D4-B5AD-4A17-AE6B-671CCE313AEC}"/>
          </ac:spMkLst>
        </pc:spChg>
        <pc:spChg chg="mod">
          <ac:chgData name="Дмитрий Лисица" userId="85404abf403f5108" providerId="LiveId" clId="{E2880B69-9F4E-406C-B787-BAA1D089B395}" dt="2023-12-18T20:02:12.647" v="6621"/>
          <ac:spMkLst>
            <pc:docMk/>
            <pc:sldMk cId="1033830805" sldId="270"/>
            <ac:spMk id="11" creationId="{5C22044B-EBFE-406C-8F04-481AEB9D311C}"/>
          </ac:spMkLst>
        </pc:spChg>
        <pc:spChg chg="add del mod ord">
          <ac:chgData name="Дмитрий Лисица" userId="85404abf403f5108" providerId="LiveId" clId="{E2880B69-9F4E-406C-B787-BAA1D089B395}" dt="2023-12-18T20:11:00.364" v="6744" actId="478"/>
          <ac:spMkLst>
            <pc:docMk/>
            <pc:sldMk cId="1033830805" sldId="270"/>
            <ac:spMk id="12" creationId="{494AC001-1A62-4823-ACCC-F3B896015959}"/>
          </ac:spMkLst>
        </pc:spChg>
        <pc:spChg chg="add del mod">
          <ac:chgData name="Дмитрий Лисица" userId="85404abf403f5108" providerId="LiveId" clId="{E2880B69-9F4E-406C-B787-BAA1D089B395}" dt="2023-12-18T20:15:36.864" v="6852" actId="478"/>
          <ac:spMkLst>
            <pc:docMk/>
            <pc:sldMk cId="1033830805" sldId="270"/>
            <ac:spMk id="13" creationId="{5A970142-3DB8-4D46-AC46-F90929684013}"/>
          </ac:spMkLst>
        </pc:spChg>
        <pc:spChg chg="add del mod">
          <ac:chgData name="Дмитрий Лисица" userId="85404abf403f5108" providerId="LiveId" clId="{E2880B69-9F4E-406C-B787-BAA1D089B395}" dt="2023-12-18T20:15:39.683" v="6855" actId="478"/>
          <ac:spMkLst>
            <pc:docMk/>
            <pc:sldMk cId="1033830805" sldId="270"/>
            <ac:spMk id="14" creationId="{7099450B-5B30-4237-BA5F-8833C78550AD}"/>
          </ac:spMkLst>
        </pc:spChg>
        <pc:spChg chg="add del mod">
          <ac:chgData name="Дмитрий Лисица" userId="85404abf403f5108" providerId="LiveId" clId="{E2880B69-9F4E-406C-B787-BAA1D089B395}" dt="2023-12-18T20:15:37.773" v="6853" actId="478"/>
          <ac:spMkLst>
            <pc:docMk/>
            <pc:sldMk cId="1033830805" sldId="270"/>
            <ac:spMk id="15" creationId="{4F0D0C06-9846-46EB-8B66-CFB00572C93D}"/>
          </ac:spMkLst>
        </pc:spChg>
        <pc:spChg chg="add del mod">
          <ac:chgData name="Дмитрий Лисица" userId="85404abf403f5108" providerId="LiveId" clId="{E2880B69-9F4E-406C-B787-BAA1D089B395}" dt="2023-12-18T20:15:38.832" v="6854" actId="478"/>
          <ac:spMkLst>
            <pc:docMk/>
            <pc:sldMk cId="1033830805" sldId="270"/>
            <ac:spMk id="16" creationId="{BD5B8C1E-47A7-44AD-B13A-490D81D93B2A}"/>
          </ac:spMkLst>
        </pc:spChg>
        <pc:spChg chg="add mod">
          <ac:chgData name="Дмитрий Лисица" userId="85404abf403f5108" providerId="LiveId" clId="{E2880B69-9F4E-406C-B787-BAA1D089B395}" dt="2023-12-18T20:33:43.553" v="6995" actId="20577"/>
          <ac:spMkLst>
            <pc:docMk/>
            <pc:sldMk cId="1033830805" sldId="270"/>
            <ac:spMk id="18" creationId="{977906B4-36D1-4FF6-947C-A35E544FAF47}"/>
          </ac:spMkLst>
        </pc:spChg>
        <pc:grpChg chg="add del mod">
          <ac:chgData name="Дмитрий Лисица" userId="85404abf403f5108" providerId="LiveId" clId="{E2880B69-9F4E-406C-B787-BAA1D089B395}" dt="2023-12-18T20:02:09.229" v="6619" actId="21"/>
          <ac:grpSpMkLst>
            <pc:docMk/>
            <pc:sldMk cId="1033830805" sldId="270"/>
            <ac:grpSpMk id="6" creationId="{540E7084-0744-4FE2-8E4D-8BC617DA240C}"/>
          </ac:grpSpMkLst>
        </pc:grpChg>
        <pc:grpChg chg="add del mod">
          <ac:chgData name="Дмитрий Лисица" userId="85404abf403f5108" providerId="LiveId" clId="{E2880B69-9F4E-406C-B787-BAA1D089B395}" dt="2023-12-18T20:03:28.260" v="6634" actId="478"/>
          <ac:grpSpMkLst>
            <pc:docMk/>
            <pc:sldMk cId="1033830805" sldId="270"/>
            <ac:grpSpMk id="9" creationId="{C8BD6236-8A73-4AF0-B992-F74720AA8F96}"/>
          </ac:grpSpMkLst>
        </pc:grpChg>
      </pc:sldChg>
      <pc:sldChg chg="addSp delSp modSp add mod modTransition delAnim modAnim">
        <pc:chgData name="Дмитрий Лисица" userId="85404abf403f5108" providerId="LiveId" clId="{E2880B69-9F4E-406C-B787-BAA1D089B395}" dt="2023-12-18T20:33:34.748" v="6990" actId="20577"/>
        <pc:sldMkLst>
          <pc:docMk/>
          <pc:sldMk cId="2197777079" sldId="271"/>
        </pc:sldMkLst>
        <pc:spChg chg="add del mod">
          <ac:chgData name="Дмитрий Лисица" userId="85404abf403f5108" providerId="LiveId" clId="{E2880B69-9F4E-406C-B787-BAA1D089B395}" dt="2023-12-18T20:11:01.947" v="6750"/>
          <ac:spMkLst>
            <pc:docMk/>
            <pc:sldMk cId="2197777079" sldId="271"/>
            <ac:spMk id="10" creationId="{016D45DE-BDB8-4B89-B91F-4072128A084B}"/>
          </ac:spMkLst>
        </pc:spChg>
        <pc:spChg chg="add mod">
          <ac:chgData name="Дмитрий Лисица" userId="85404abf403f5108" providerId="LiveId" clId="{E2880B69-9F4E-406C-B787-BAA1D089B395}" dt="2023-12-18T20:14:48.566" v="6850" actId="20577"/>
          <ac:spMkLst>
            <pc:docMk/>
            <pc:sldMk cId="2197777079" sldId="271"/>
            <ac:spMk id="13" creationId="{A0D2EA2D-8DC6-4DF6-BF7C-EA5C2EB32137}"/>
          </ac:spMkLst>
        </pc:spChg>
        <pc:spChg chg="add del mod">
          <ac:chgData name="Дмитрий Лисица" userId="85404abf403f5108" providerId="LiveId" clId="{E2880B69-9F4E-406C-B787-BAA1D089B395}" dt="2023-12-18T20:33:34.748" v="6990" actId="20577"/>
          <ac:spMkLst>
            <pc:docMk/>
            <pc:sldMk cId="2197777079" sldId="271"/>
            <ac:spMk id="14" creationId="{3E91E06B-2A18-4F52-A530-4435689460DB}"/>
          </ac:spMkLst>
        </pc:spChg>
        <pc:spChg chg="mod">
          <ac:chgData name="Дмитрий Лисица" userId="85404abf403f5108" providerId="LiveId" clId="{E2880B69-9F4E-406C-B787-BAA1D089B395}" dt="2023-12-18T20:19:50.887" v="6873" actId="1076"/>
          <ac:spMkLst>
            <pc:docMk/>
            <pc:sldMk cId="2197777079" sldId="271"/>
            <ac:spMk id="18" creationId="{BBF5F66D-1A77-4488-9E36-1D86BA39FDA0}"/>
          </ac:spMkLst>
        </pc:spChg>
        <pc:spChg chg="del mod">
          <ac:chgData name="Дмитрий Лисица" userId="85404abf403f5108" providerId="LiveId" clId="{E2880B69-9F4E-406C-B787-BAA1D089B395}" dt="2023-12-18T20:14:03.488" v="6827" actId="478"/>
          <ac:spMkLst>
            <pc:docMk/>
            <pc:sldMk cId="2197777079" sldId="271"/>
            <ac:spMk id="22" creationId="{AEFBD1C9-E3A0-4285-88CA-4585BB46B96B}"/>
          </ac:spMkLst>
        </pc:spChg>
        <pc:spChg chg="del mod">
          <ac:chgData name="Дмитрий Лисица" userId="85404abf403f5108" providerId="LiveId" clId="{E2880B69-9F4E-406C-B787-BAA1D089B395}" dt="2023-12-18T20:11:19.782" v="6756" actId="478"/>
          <ac:spMkLst>
            <pc:docMk/>
            <pc:sldMk cId="2197777079" sldId="271"/>
            <ac:spMk id="24" creationId="{6760F307-CA34-4517-8EDE-3D28DC4824B3}"/>
          </ac:spMkLst>
        </pc:spChg>
        <pc:spChg chg="del mod">
          <ac:chgData name="Дмитрий Лисица" userId="85404abf403f5108" providerId="LiveId" clId="{E2880B69-9F4E-406C-B787-BAA1D089B395}" dt="2023-12-18T20:11:18.290" v="6755" actId="478"/>
          <ac:spMkLst>
            <pc:docMk/>
            <pc:sldMk cId="2197777079" sldId="271"/>
            <ac:spMk id="35" creationId="{EDBA6A22-3B6F-4D88-AD76-084338BFB5DE}"/>
          </ac:spMkLst>
        </pc:spChg>
        <pc:grpChg chg="mod">
          <ac:chgData name="Дмитрий Лисица" userId="85404abf403f5108" providerId="LiveId" clId="{E2880B69-9F4E-406C-B787-BAA1D089B395}" dt="2023-12-18T20:19:50.296" v="6872" actId="1076"/>
          <ac:grpSpMkLst>
            <pc:docMk/>
            <pc:sldMk cId="2197777079" sldId="271"/>
            <ac:grpSpMk id="3" creationId="{AE8C4741-B673-4F63-9EA7-7A2005373A9A}"/>
          </ac:grpSpMkLst>
        </pc:grpChg>
        <pc:picChg chg="mod">
          <ac:chgData name="Дмитрий Лисица" userId="85404abf403f5108" providerId="LiveId" clId="{E2880B69-9F4E-406C-B787-BAA1D089B395}" dt="2023-12-18T20:11:14.103" v="6754" actId="1076"/>
          <ac:picMkLst>
            <pc:docMk/>
            <pc:sldMk cId="2197777079" sldId="271"/>
            <ac:picMk id="5" creationId="{A1E0C0CF-6DF1-457E-9824-D2F2C962598A}"/>
          </ac:picMkLst>
        </pc:picChg>
        <pc:picChg chg="add del mod">
          <ac:chgData name="Дмитрий Лисица" userId="85404abf403f5108" providerId="LiveId" clId="{E2880B69-9F4E-406C-B787-BAA1D089B395}" dt="2023-12-18T20:11:01.947" v="6750"/>
          <ac:picMkLst>
            <pc:docMk/>
            <pc:sldMk cId="2197777079" sldId="271"/>
            <ac:picMk id="11" creationId="{C8BA104D-6A09-4D45-9302-176988BEFC31}"/>
          </ac:picMkLst>
        </pc:picChg>
        <pc:picChg chg="add del mod">
          <ac:chgData name="Дмитрий Лисица" userId="85404abf403f5108" providerId="LiveId" clId="{E2880B69-9F4E-406C-B787-BAA1D089B395}" dt="2023-12-18T20:13:39.441" v="6816" actId="1076"/>
          <ac:picMkLst>
            <pc:docMk/>
            <pc:sldMk cId="2197777079" sldId="271"/>
            <ac:picMk id="12" creationId="{8BA2D19A-5C69-4810-8DD6-B7FCE35E7794}"/>
          </ac:picMkLst>
        </pc:picChg>
      </pc:sldChg>
      <pc:sldChg chg="add del">
        <pc:chgData name="Дмитрий Лисица" userId="85404abf403f5108" providerId="LiveId" clId="{E2880B69-9F4E-406C-B787-BAA1D089B395}" dt="2023-12-18T20:17:01.176" v="6857" actId="2696"/>
        <pc:sldMkLst>
          <pc:docMk/>
          <pc:sldMk cId="1723366562" sldId="272"/>
        </pc:sldMkLst>
      </pc:sldChg>
      <pc:sldChg chg="addSp delSp modSp new mod modTransition setBg modAnim">
        <pc:chgData name="Дмитрий Лисица" userId="85404abf403f5108" providerId="LiveId" clId="{E2880B69-9F4E-406C-B787-BAA1D089B395}" dt="2023-12-18T22:10:16.946" v="7739" actId="20577"/>
        <pc:sldMkLst>
          <pc:docMk/>
          <pc:sldMk cId="3977551919" sldId="272"/>
        </pc:sldMkLst>
        <pc:spChg chg="del">
          <ac:chgData name="Дмитрий Лисица" userId="85404abf403f5108" providerId="LiveId" clId="{E2880B69-9F4E-406C-B787-BAA1D089B395}" dt="2023-12-18T20:29:28.740" v="6935" actId="478"/>
          <ac:spMkLst>
            <pc:docMk/>
            <pc:sldMk cId="3977551919" sldId="272"/>
            <ac:spMk id="2" creationId="{F629057F-8887-436A-87E8-53BAA7AF5AC2}"/>
          </ac:spMkLst>
        </pc:spChg>
        <pc:spChg chg="del">
          <ac:chgData name="Дмитрий Лисица" userId="85404abf403f5108" providerId="LiveId" clId="{E2880B69-9F4E-406C-B787-BAA1D089B395}" dt="2023-12-18T20:29:31.037" v="6936" actId="478"/>
          <ac:spMkLst>
            <pc:docMk/>
            <pc:sldMk cId="3977551919" sldId="272"/>
            <ac:spMk id="3" creationId="{86EFC45D-65F2-41F7-90F7-A09743622633}"/>
          </ac:spMkLst>
        </pc:spChg>
        <pc:spChg chg="add del mod ord">
          <ac:chgData name="Дмитрий Лисица" userId="85404abf403f5108" providerId="LiveId" clId="{E2880B69-9F4E-406C-B787-BAA1D089B395}" dt="2023-12-18T20:35:42.595" v="7018" actId="478"/>
          <ac:spMkLst>
            <pc:docMk/>
            <pc:sldMk cId="3977551919" sldId="272"/>
            <ac:spMk id="4" creationId="{68717B19-5D89-499B-972A-F21BF34FE395}"/>
          </ac:spMkLst>
        </pc:spChg>
        <pc:spChg chg="mod topLvl">
          <ac:chgData name="Дмитрий Лисица" userId="85404abf403f5108" providerId="LiveId" clId="{E2880B69-9F4E-406C-B787-BAA1D089B395}" dt="2023-12-18T20:27:59.464" v="6926" actId="164"/>
          <ac:spMkLst>
            <pc:docMk/>
            <pc:sldMk cId="3977551919" sldId="272"/>
            <ac:spMk id="7" creationId="{A951425C-333C-4364-9692-F5F41854A60B}"/>
          </ac:spMkLst>
        </pc:spChg>
        <pc:spChg chg="mod topLvl">
          <ac:chgData name="Дмитрий Лисица" userId="85404abf403f5108" providerId="LiveId" clId="{E2880B69-9F4E-406C-B787-BAA1D089B395}" dt="2023-12-18T20:27:59.464" v="6926" actId="164"/>
          <ac:spMkLst>
            <pc:docMk/>
            <pc:sldMk cId="3977551919" sldId="272"/>
            <ac:spMk id="8" creationId="{BE4AB950-C2E0-4399-A336-A853B82D8971}"/>
          </ac:spMkLst>
        </pc:spChg>
        <pc:spChg chg="mod topLvl">
          <ac:chgData name="Дмитрий Лисица" userId="85404abf403f5108" providerId="LiveId" clId="{E2880B69-9F4E-406C-B787-BAA1D089B395}" dt="2023-12-18T20:27:59.464" v="6926" actId="164"/>
          <ac:spMkLst>
            <pc:docMk/>
            <pc:sldMk cId="3977551919" sldId="272"/>
            <ac:spMk id="9" creationId="{760BABB5-A852-4CD3-8207-BA87E08527E5}"/>
          </ac:spMkLst>
        </pc:spChg>
        <pc:spChg chg="mod topLvl">
          <ac:chgData name="Дмитрий Лисица" userId="85404abf403f5108" providerId="LiveId" clId="{E2880B69-9F4E-406C-B787-BAA1D089B395}" dt="2023-12-18T20:27:59.464" v="6926" actId="164"/>
          <ac:spMkLst>
            <pc:docMk/>
            <pc:sldMk cId="3977551919" sldId="272"/>
            <ac:spMk id="10" creationId="{F12EB378-0A21-477E-8083-751B983D5706}"/>
          </ac:spMkLst>
        </pc:spChg>
        <pc:spChg chg="mod topLvl">
          <ac:chgData name="Дмитрий Лисица" userId="85404abf403f5108" providerId="LiveId" clId="{E2880B69-9F4E-406C-B787-BAA1D089B395}" dt="2023-12-18T20:27:59.464" v="6926" actId="164"/>
          <ac:spMkLst>
            <pc:docMk/>
            <pc:sldMk cId="3977551919" sldId="272"/>
            <ac:spMk id="11" creationId="{4A047AD1-8E7E-4AC9-A89A-85848F61F53A}"/>
          </ac:spMkLst>
        </pc:spChg>
        <pc:spChg chg="mod topLvl">
          <ac:chgData name="Дмитрий Лисица" userId="85404abf403f5108" providerId="LiveId" clId="{E2880B69-9F4E-406C-B787-BAA1D089B395}" dt="2023-12-18T20:27:59.464" v="6926" actId="164"/>
          <ac:spMkLst>
            <pc:docMk/>
            <pc:sldMk cId="3977551919" sldId="272"/>
            <ac:spMk id="12" creationId="{134576F6-478B-470D-A4AC-94DA9C4A33D9}"/>
          </ac:spMkLst>
        </pc:spChg>
        <pc:spChg chg="add del mod">
          <ac:chgData name="Дмитрий Лисица" userId="85404abf403f5108" providerId="LiveId" clId="{E2880B69-9F4E-406C-B787-BAA1D089B395}" dt="2023-12-18T20:27:53.739" v="6921"/>
          <ac:spMkLst>
            <pc:docMk/>
            <pc:sldMk cId="3977551919" sldId="272"/>
            <ac:spMk id="13" creationId="{866A27C5-6BDE-402F-80B9-DC7B3EB85E3C}"/>
          </ac:spMkLst>
        </pc:spChg>
        <pc:spChg chg="add del mod">
          <ac:chgData name="Дмитрий Лисица" userId="85404abf403f5108" providerId="LiveId" clId="{E2880B69-9F4E-406C-B787-BAA1D089B395}" dt="2023-12-18T20:27:53.739" v="6921"/>
          <ac:spMkLst>
            <pc:docMk/>
            <pc:sldMk cId="3977551919" sldId="272"/>
            <ac:spMk id="14" creationId="{9EF39251-5ED9-4AB0-BFDA-5648AB00CCD7}"/>
          </ac:spMkLst>
        </pc:spChg>
        <pc:spChg chg="add del mod">
          <ac:chgData name="Дмитрий Лисица" userId="85404abf403f5108" providerId="LiveId" clId="{E2880B69-9F4E-406C-B787-BAA1D089B395}" dt="2023-12-18T20:27:53.739" v="6921"/>
          <ac:spMkLst>
            <pc:docMk/>
            <pc:sldMk cId="3977551919" sldId="272"/>
            <ac:spMk id="15" creationId="{F6574519-03AF-4156-85C2-2F75228A5329}"/>
          </ac:spMkLst>
        </pc:spChg>
        <pc:spChg chg="add del mod">
          <ac:chgData name="Дмитрий Лисица" userId="85404abf403f5108" providerId="LiveId" clId="{E2880B69-9F4E-406C-B787-BAA1D089B395}" dt="2023-12-18T20:27:53.739" v="6921"/>
          <ac:spMkLst>
            <pc:docMk/>
            <pc:sldMk cId="3977551919" sldId="272"/>
            <ac:spMk id="16" creationId="{0A632AB9-977F-48B4-A6B1-8DACE6AAB316}"/>
          </ac:spMkLst>
        </pc:spChg>
        <pc:spChg chg="add del mod">
          <ac:chgData name="Дмитрий Лисица" userId="85404abf403f5108" providerId="LiveId" clId="{E2880B69-9F4E-406C-B787-BAA1D089B395}" dt="2023-12-18T20:27:53.739" v="6921"/>
          <ac:spMkLst>
            <pc:docMk/>
            <pc:sldMk cId="3977551919" sldId="272"/>
            <ac:spMk id="17" creationId="{7A94179F-AD4B-4848-B4F4-30F2EDCFFECF}"/>
          </ac:spMkLst>
        </pc:spChg>
        <pc:spChg chg="add del mod">
          <ac:chgData name="Дмитрий Лисица" userId="85404abf403f5108" providerId="LiveId" clId="{E2880B69-9F4E-406C-B787-BAA1D089B395}" dt="2023-12-18T20:27:53.739" v="6921"/>
          <ac:spMkLst>
            <pc:docMk/>
            <pc:sldMk cId="3977551919" sldId="272"/>
            <ac:spMk id="18" creationId="{BE5300D5-F50A-4981-8AEA-EE517FBEA5D0}"/>
          </ac:spMkLst>
        </pc:spChg>
        <pc:spChg chg="mod">
          <ac:chgData name="Дмитрий Лисица" userId="85404abf403f5108" providerId="LiveId" clId="{E2880B69-9F4E-406C-B787-BAA1D089B395}" dt="2023-12-18T20:28:00.710" v="6927"/>
          <ac:spMkLst>
            <pc:docMk/>
            <pc:sldMk cId="3977551919" sldId="272"/>
            <ac:spMk id="21" creationId="{9A9D95CC-A53F-477D-A4DA-B349D6D4166E}"/>
          </ac:spMkLst>
        </pc:spChg>
        <pc:spChg chg="mod">
          <ac:chgData name="Дмитрий Лисица" userId="85404abf403f5108" providerId="LiveId" clId="{E2880B69-9F4E-406C-B787-BAA1D089B395}" dt="2023-12-18T20:28:00.710" v="6927"/>
          <ac:spMkLst>
            <pc:docMk/>
            <pc:sldMk cId="3977551919" sldId="272"/>
            <ac:spMk id="22" creationId="{352B13F1-07BC-4D97-B691-D90509A4B08A}"/>
          </ac:spMkLst>
        </pc:spChg>
        <pc:spChg chg="mod">
          <ac:chgData name="Дмитрий Лисица" userId="85404abf403f5108" providerId="LiveId" clId="{E2880B69-9F4E-406C-B787-BAA1D089B395}" dt="2023-12-18T20:28:00.710" v="6927"/>
          <ac:spMkLst>
            <pc:docMk/>
            <pc:sldMk cId="3977551919" sldId="272"/>
            <ac:spMk id="23" creationId="{1D5B4CCE-FC47-4274-B8CA-89948DDB46EC}"/>
          </ac:spMkLst>
        </pc:spChg>
        <pc:spChg chg="mod">
          <ac:chgData name="Дмитрий Лисица" userId="85404abf403f5108" providerId="LiveId" clId="{E2880B69-9F4E-406C-B787-BAA1D089B395}" dt="2023-12-18T20:28:00.710" v="6927"/>
          <ac:spMkLst>
            <pc:docMk/>
            <pc:sldMk cId="3977551919" sldId="272"/>
            <ac:spMk id="24" creationId="{0EB72C48-E04F-45CD-B78E-53C5F89107D8}"/>
          </ac:spMkLst>
        </pc:spChg>
        <pc:spChg chg="mod">
          <ac:chgData name="Дмитрий Лисица" userId="85404abf403f5108" providerId="LiveId" clId="{E2880B69-9F4E-406C-B787-BAA1D089B395}" dt="2023-12-18T20:28:00.710" v="6927"/>
          <ac:spMkLst>
            <pc:docMk/>
            <pc:sldMk cId="3977551919" sldId="272"/>
            <ac:spMk id="25" creationId="{89F8C2E6-2BED-427D-A6D4-A1D9F6F73D1E}"/>
          </ac:spMkLst>
        </pc:spChg>
        <pc:spChg chg="mod">
          <ac:chgData name="Дмитрий Лисица" userId="85404abf403f5108" providerId="LiveId" clId="{E2880B69-9F4E-406C-B787-BAA1D089B395}" dt="2023-12-18T20:28:00.710" v="6927"/>
          <ac:spMkLst>
            <pc:docMk/>
            <pc:sldMk cId="3977551919" sldId="272"/>
            <ac:spMk id="26" creationId="{0918C139-6F34-433A-ACC2-D1CFD12AAC4E}"/>
          </ac:spMkLst>
        </pc:spChg>
        <pc:spChg chg="add mod">
          <ac:chgData name="Дмитрий Лисица" userId="85404abf403f5108" providerId="LiveId" clId="{E2880B69-9F4E-406C-B787-BAA1D089B395}" dt="2023-12-18T22:10:16.946" v="7739" actId="20577"/>
          <ac:spMkLst>
            <pc:docMk/>
            <pc:sldMk cId="3977551919" sldId="272"/>
            <ac:spMk id="29" creationId="{D33E1798-FB02-42A5-8FEB-F63E35C94C37}"/>
          </ac:spMkLst>
        </pc:spChg>
        <pc:spChg chg="add mod ord">
          <ac:chgData name="Дмитрий Лисица" userId="85404abf403f5108" providerId="LiveId" clId="{E2880B69-9F4E-406C-B787-BAA1D089B395}" dt="2023-12-18T20:36:16.806" v="7026" actId="1076"/>
          <ac:spMkLst>
            <pc:docMk/>
            <pc:sldMk cId="3977551919" sldId="272"/>
            <ac:spMk id="30" creationId="{0FDA4F73-154D-4604-BD13-20522AE075F2}"/>
          </ac:spMkLst>
        </pc:spChg>
        <pc:grpChg chg="del mod">
          <ac:chgData name="Дмитрий Лисица" userId="85404abf403f5108" providerId="LiveId" clId="{E2880B69-9F4E-406C-B787-BAA1D089B395}" dt="2023-12-18T20:27:16.695" v="6915" actId="165"/>
          <ac:grpSpMkLst>
            <pc:docMk/>
            <pc:sldMk cId="3977551919" sldId="272"/>
            <ac:grpSpMk id="6" creationId="{A04422FE-A6C7-400C-9CA3-9B6F9A46D1B6}"/>
          </ac:grpSpMkLst>
        </pc:grpChg>
        <pc:grpChg chg="add del mod">
          <ac:chgData name="Дмитрий Лисица" userId="85404abf403f5108" providerId="LiveId" clId="{E2880B69-9F4E-406C-B787-BAA1D089B395}" dt="2023-12-18T20:34:27.740" v="7012" actId="1076"/>
          <ac:grpSpMkLst>
            <pc:docMk/>
            <pc:sldMk cId="3977551919" sldId="272"/>
            <ac:grpSpMk id="19" creationId="{5B6730FA-196A-4E7A-9C87-079404171517}"/>
          </ac:grpSpMkLst>
        </pc:grpChg>
        <pc:grpChg chg="add del mod">
          <ac:chgData name="Дмитрий Лисица" userId="85404abf403f5108" providerId="LiveId" clId="{E2880B69-9F4E-406C-B787-BAA1D089B395}" dt="2023-12-18T20:34:18.029" v="7010" actId="1038"/>
          <ac:grpSpMkLst>
            <pc:docMk/>
            <pc:sldMk cId="3977551919" sldId="272"/>
            <ac:grpSpMk id="20" creationId="{56F85362-2E4E-43B7-AD56-F0565A51A194}"/>
          </ac:grpSpMkLst>
        </pc:grpChg>
        <pc:picChg chg="add del mod">
          <ac:chgData name="Дмитрий Лисица" userId="85404abf403f5108" providerId="LiveId" clId="{E2880B69-9F4E-406C-B787-BAA1D089B395}" dt="2023-12-18T20:27:02.795" v="6912" actId="27803"/>
          <ac:picMkLst>
            <pc:docMk/>
            <pc:sldMk cId="3977551919" sldId="272"/>
            <ac:picMk id="5" creationId="{BDAEE1A5-3A0C-43CD-863B-7DACE9D60E4E}"/>
          </ac:picMkLst>
        </pc:picChg>
        <pc:picChg chg="add mod ord">
          <ac:chgData name="Дмитрий Лисица" userId="85404abf403f5108" providerId="LiveId" clId="{E2880B69-9F4E-406C-B787-BAA1D089B395}" dt="2023-12-18T20:36:19.599" v="7027" actId="166"/>
          <ac:picMkLst>
            <pc:docMk/>
            <pc:sldMk cId="3977551919" sldId="272"/>
            <ac:picMk id="28" creationId="{DD071004-33A9-4764-9442-56630B7E6893}"/>
          </ac:picMkLst>
        </pc:picChg>
        <pc:picChg chg="add mod">
          <ac:chgData name="Дмитрий Лисица" userId="85404abf403f5108" providerId="LiveId" clId="{E2880B69-9F4E-406C-B787-BAA1D089B395}" dt="2023-12-18T21:57:13.590" v="7250" actId="1076"/>
          <ac:picMkLst>
            <pc:docMk/>
            <pc:sldMk cId="3977551919" sldId="272"/>
            <ac:picMk id="32" creationId="{0DAB448B-847E-459D-B475-61762E58D987}"/>
          </ac:picMkLst>
        </pc:picChg>
        <pc:picChg chg="add mod">
          <ac:chgData name="Дмитрий Лисица" userId="85404abf403f5108" providerId="LiveId" clId="{E2880B69-9F4E-406C-B787-BAA1D089B395}" dt="2023-12-18T21:57:33.631" v="7257" actId="1076"/>
          <ac:picMkLst>
            <pc:docMk/>
            <pc:sldMk cId="3977551919" sldId="272"/>
            <ac:picMk id="34" creationId="{18B5438D-6D55-4F80-9E3F-2E20794493E3}"/>
          </ac:picMkLst>
        </pc:picChg>
        <pc:picChg chg="add mod">
          <ac:chgData name="Дмитрий Лисица" userId="85404abf403f5108" providerId="LiveId" clId="{E2880B69-9F4E-406C-B787-BAA1D089B395}" dt="2023-12-18T21:58:08.160" v="7265" actId="14100"/>
          <ac:picMkLst>
            <pc:docMk/>
            <pc:sldMk cId="3977551919" sldId="272"/>
            <ac:picMk id="36" creationId="{CCD879C0-2533-4815-B11F-F90CC78C4178}"/>
          </ac:picMkLst>
        </pc:picChg>
        <pc:picChg chg="add mod">
          <ac:chgData name="Дмитрий Лисица" userId="85404abf403f5108" providerId="LiveId" clId="{E2880B69-9F4E-406C-B787-BAA1D089B395}" dt="2023-12-18T22:00:42.329" v="7302" actId="1076"/>
          <ac:picMkLst>
            <pc:docMk/>
            <pc:sldMk cId="3977551919" sldId="272"/>
            <ac:picMk id="38" creationId="{E7C94900-448A-461E-B265-8908D3BD68C8}"/>
          </ac:picMkLst>
        </pc:picChg>
        <pc:picChg chg="add mod">
          <ac:chgData name="Дмитрий Лисица" userId="85404abf403f5108" providerId="LiveId" clId="{E2880B69-9F4E-406C-B787-BAA1D089B395}" dt="2023-12-18T22:00:38.118" v="7300" actId="1076"/>
          <ac:picMkLst>
            <pc:docMk/>
            <pc:sldMk cId="3977551919" sldId="272"/>
            <ac:picMk id="40" creationId="{200F94FA-4581-420B-BBDD-FD497742417B}"/>
          </ac:picMkLst>
        </pc:picChg>
        <pc:picChg chg="add mod">
          <ac:chgData name="Дмитрий Лисица" userId="85404abf403f5108" providerId="LiveId" clId="{E2880B69-9F4E-406C-B787-BAA1D089B395}" dt="2023-12-18T22:00:40.396" v="7301" actId="1076"/>
          <ac:picMkLst>
            <pc:docMk/>
            <pc:sldMk cId="3977551919" sldId="272"/>
            <ac:picMk id="42" creationId="{CA71F2E4-9242-4022-ABFC-DB8FB476DFAC}"/>
          </ac:picMkLst>
        </pc:picChg>
        <pc:picChg chg="add mod">
          <ac:chgData name="Дмитрий Лисица" userId="85404abf403f5108" providerId="LiveId" clId="{E2880B69-9F4E-406C-B787-BAA1D089B395}" dt="2023-12-18T22:01:17.646" v="7314" actId="1076"/>
          <ac:picMkLst>
            <pc:docMk/>
            <pc:sldMk cId="3977551919" sldId="272"/>
            <ac:picMk id="44" creationId="{72DA8ECF-C433-4FE5-B4B4-8E2224B4BF95}"/>
          </ac:picMkLst>
        </pc:picChg>
        <pc:picChg chg="add mod">
          <ac:chgData name="Дмитрий Лисица" userId="85404abf403f5108" providerId="LiveId" clId="{E2880B69-9F4E-406C-B787-BAA1D089B395}" dt="2023-12-18T22:01:52.157" v="7325" actId="14100"/>
          <ac:picMkLst>
            <pc:docMk/>
            <pc:sldMk cId="3977551919" sldId="272"/>
            <ac:picMk id="46" creationId="{A8A9F3FD-D6E4-4163-AC46-1DECD620AFC3}"/>
          </ac:picMkLst>
        </pc:picChg>
        <pc:picChg chg="add mod">
          <ac:chgData name="Дмитрий Лисица" userId="85404abf403f5108" providerId="LiveId" clId="{E2880B69-9F4E-406C-B787-BAA1D089B395}" dt="2023-12-18T22:02:26.997" v="7338" actId="1076"/>
          <ac:picMkLst>
            <pc:docMk/>
            <pc:sldMk cId="3977551919" sldId="272"/>
            <ac:picMk id="48" creationId="{9864FE42-8D9F-4581-8D81-F4DCE43183A0}"/>
          </ac:picMkLst>
        </pc:picChg>
        <pc:picChg chg="add mod">
          <ac:chgData name="Дмитрий Лисица" userId="85404abf403f5108" providerId="LiveId" clId="{E2880B69-9F4E-406C-B787-BAA1D089B395}" dt="2023-12-18T22:02:39.353" v="7344" actId="1076"/>
          <ac:picMkLst>
            <pc:docMk/>
            <pc:sldMk cId="3977551919" sldId="272"/>
            <ac:picMk id="50" creationId="{51CF2247-F694-48C5-8C2A-A7E7E9C0CD4C}"/>
          </ac:picMkLst>
        </pc:picChg>
      </pc:sldChg>
      <pc:sldChg chg="new del">
        <pc:chgData name="Дмитрий Лисица" userId="85404abf403f5108" providerId="LiveId" clId="{E2880B69-9F4E-406C-B787-BAA1D089B395}" dt="2023-12-18T20:57:11.473" v="7030" actId="47"/>
        <pc:sldMkLst>
          <pc:docMk/>
          <pc:sldMk cId="1395869791" sldId="273"/>
        </pc:sldMkLst>
      </pc:sldChg>
      <pc:sldChg chg="new del">
        <pc:chgData name="Дмитрий Лисица" userId="85404abf403f5108" providerId="LiveId" clId="{E2880B69-9F4E-406C-B787-BAA1D089B395}" dt="2023-12-18T20:58:36.132" v="7043" actId="47"/>
        <pc:sldMkLst>
          <pc:docMk/>
          <pc:sldMk cId="2974803721" sldId="273"/>
        </pc:sldMkLst>
      </pc:sldChg>
      <pc:sldChg chg="modSp add del mod setBg">
        <pc:chgData name="Дмитрий Лисица" userId="85404abf403f5108" providerId="LiveId" clId="{E2880B69-9F4E-406C-B787-BAA1D089B395}" dt="2023-12-18T20:57:43.929" v="7040" actId="47"/>
        <pc:sldMkLst>
          <pc:docMk/>
          <pc:sldMk cId="1153130100" sldId="274"/>
        </pc:sldMkLst>
        <pc:spChg chg="mod">
          <ac:chgData name="Дмитрий Лисица" userId="85404abf403f5108" providerId="LiveId" clId="{E2880B69-9F4E-406C-B787-BAA1D089B395}" dt="2023-12-18T20:57:16.113" v="7039" actId="20577"/>
          <ac:spMkLst>
            <pc:docMk/>
            <pc:sldMk cId="1153130100" sldId="274"/>
            <ac:spMk id="2" creationId="{72D9B3C3-88F2-4598-A30F-AC0CE6F718BB}"/>
          </ac:spMkLst>
        </pc:spChg>
      </pc:sldChg>
      <pc:sldChg chg="addSp delSp modSp add mod modTransition setBg">
        <pc:chgData name="Дмитрий Лисица" userId="85404abf403f5108" providerId="LiveId" clId="{E2880B69-9F4E-406C-B787-BAA1D089B395}" dt="2023-12-18T22:10:00.700" v="7732" actId="207"/>
        <pc:sldMkLst>
          <pc:docMk/>
          <pc:sldMk cId="3240658811" sldId="274"/>
        </pc:sldMkLst>
        <pc:spChg chg="mod">
          <ac:chgData name="Дмитрий Лисица" userId="85404abf403f5108" providerId="LiveId" clId="{E2880B69-9F4E-406C-B787-BAA1D089B395}" dt="2023-12-18T21:02:08.243" v="7089" actId="20577"/>
          <ac:spMkLst>
            <pc:docMk/>
            <pc:sldMk cId="3240658811" sldId="274"/>
            <ac:spMk id="2" creationId="{72D9B3C3-88F2-4598-A30F-AC0CE6F718BB}"/>
          </ac:spMkLst>
        </pc:spChg>
        <pc:spChg chg="add del mod">
          <ac:chgData name="Дмитрий Лисица" userId="85404abf403f5108" providerId="LiveId" clId="{E2880B69-9F4E-406C-B787-BAA1D089B395}" dt="2023-12-18T21:06:07.710" v="7151" actId="1076"/>
          <ac:spMkLst>
            <pc:docMk/>
            <pc:sldMk cId="3240658811" sldId="274"/>
            <ac:spMk id="4" creationId="{F481B84B-E30B-46D8-9F81-9285E8DC8756}"/>
          </ac:spMkLst>
        </pc:spChg>
        <pc:spChg chg="mod">
          <ac:chgData name="Дмитрий Лисица" userId="85404abf403f5108" providerId="LiveId" clId="{E2880B69-9F4E-406C-B787-BAA1D089B395}" dt="2023-12-18T22:10:00.700" v="7732" actId="207"/>
          <ac:spMkLst>
            <pc:docMk/>
            <pc:sldMk cId="3240658811" sldId="274"/>
            <ac:spMk id="5" creationId="{269C3DAD-952F-408D-A73D-B8CFBFCB9407}"/>
          </ac:spMkLst>
        </pc:spChg>
        <pc:spChg chg="mod">
          <ac:chgData name="Дмитрий Лисица" userId="85404abf403f5108" providerId="LiveId" clId="{E2880B69-9F4E-406C-B787-BAA1D089B395}" dt="2023-12-18T21:03:14.060" v="7100"/>
          <ac:spMkLst>
            <pc:docMk/>
            <pc:sldMk cId="3240658811" sldId="274"/>
            <ac:spMk id="12" creationId="{64BC6E4B-0467-4548-8B92-4C5691DF3390}"/>
          </ac:spMkLst>
        </pc:spChg>
        <pc:spChg chg="mod">
          <ac:chgData name="Дмитрий Лисица" userId="85404abf403f5108" providerId="LiveId" clId="{E2880B69-9F4E-406C-B787-BAA1D089B395}" dt="2023-12-18T21:03:14.060" v="7100"/>
          <ac:spMkLst>
            <pc:docMk/>
            <pc:sldMk cId="3240658811" sldId="274"/>
            <ac:spMk id="13" creationId="{2177919E-3198-462A-B805-C2B99531761A}"/>
          </ac:spMkLst>
        </pc:spChg>
        <pc:spChg chg="mod">
          <ac:chgData name="Дмитрий Лисица" userId="85404abf403f5108" providerId="LiveId" clId="{E2880B69-9F4E-406C-B787-BAA1D089B395}" dt="2023-12-18T21:03:40.159" v="7113"/>
          <ac:spMkLst>
            <pc:docMk/>
            <pc:sldMk cId="3240658811" sldId="274"/>
            <ac:spMk id="15" creationId="{564F7268-479A-4B8A-8724-BB090BF60AAC}"/>
          </ac:spMkLst>
        </pc:spChg>
        <pc:spChg chg="mod">
          <ac:chgData name="Дмитрий Лисица" userId="85404abf403f5108" providerId="LiveId" clId="{E2880B69-9F4E-406C-B787-BAA1D089B395}" dt="2023-12-18T21:03:40.159" v="7113"/>
          <ac:spMkLst>
            <pc:docMk/>
            <pc:sldMk cId="3240658811" sldId="274"/>
            <ac:spMk id="16" creationId="{980330DA-12C6-4F6B-8483-610BBC0E06B2}"/>
          </ac:spMkLst>
        </pc:spChg>
        <pc:spChg chg="mod">
          <ac:chgData name="Дмитрий Лисица" userId="85404abf403f5108" providerId="LiveId" clId="{E2880B69-9F4E-406C-B787-BAA1D089B395}" dt="2023-12-18T21:04:05.105" v="7126"/>
          <ac:spMkLst>
            <pc:docMk/>
            <pc:sldMk cId="3240658811" sldId="274"/>
            <ac:spMk id="18" creationId="{7820F2DD-7F4F-4AC0-A655-A6E781D5DBA0}"/>
          </ac:spMkLst>
        </pc:spChg>
        <pc:spChg chg="mod">
          <ac:chgData name="Дмитрий Лисица" userId="85404abf403f5108" providerId="LiveId" clId="{E2880B69-9F4E-406C-B787-BAA1D089B395}" dt="2023-12-18T21:04:05.105" v="7126"/>
          <ac:spMkLst>
            <pc:docMk/>
            <pc:sldMk cId="3240658811" sldId="274"/>
            <ac:spMk id="19" creationId="{934B1506-C5F8-48F5-A10C-856DBD80CEF3}"/>
          </ac:spMkLst>
        </pc:spChg>
        <pc:spChg chg="mod">
          <ac:chgData name="Дмитрий Лисица" userId="85404abf403f5108" providerId="LiveId" clId="{E2880B69-9F4E-406C-B787-BAA1D089B395}" dt="2023-12-18T21:06:05.494" v="7148"/>
          <ac:spMkLst>
            <pc:docMk/>
            <pc:sldMk cId="3240658811" sldId="274"/>
            <ac:spMk id="21" creationId="{0589D6AA-F8EF-4F8E-BA73-482610C205B7}"/>
          </ac:spMkLst>
        </pc:spChg>
        <pc:spChg chg="mod">
          <ac:chgData name="Дмитрий Лисица" userId="85404abf403f5108" providerId="LiveId" clId="{E2880B69-9F4E-406C-B787-BAA1D089B395}" dt="2023-12-18T21:06:05.494" v="7148"/>
          <ac:spMkLst>
            <pc:docMk/>
            <pc:sldMk cId="3240658811" sldId="274"/>
            <ac:spMk id="22" creationId="{AC289F1F-ADC9-43D8-8906-BF9E56960176}"/>
          </ac:spMkLst>
        </pc:spChg>
        <pc:spChg chg="mod">
          <ac:chgData name="Дмитрий Лисица" userId="85404abf403f5108" providerId="LiveId" clId="{E2880B69-9F4E-406C-B787-BAA1D089B395}" dt="2023-12-18T21:07:25.798" v="7178"/>
          <ac:spMkLst>
            <pc:docMk/>
            <pc:sldMk cId="3240658811" sldId="274"/>
            <ac:spMk id="26" creationId="{AED2178F-B2F6-4F08-9D07-B9A20AEE28D6}"/>
          </ac:spMkLst>
        </pc:spChg>
        <pc:spChg chg="mod">
          <ac:chgData name="Дмитрий Лисица" userId="85404abf403f5108" providerId="LiveId" clId="{E2880B69-9F4E-406C-B787-BAA1D089B395}" dt="2023-12-18T21:07:25.798" v="7178"/>
          <ac:spMkLst>
            <pc:docMk/>
            <pc:sldMk cId="3240658811" sldId="274"/>
            <ac:spMk id="27" creationId="{D2F434B4-7386-47BD-A359-0C189271E73B}"/>
          </ac:spMkLst>
        </pc:spChg>
        <pc:spChg chg="mod">
          <ac:chgData name="Дмитрий Лисица" userId="85404abf403f5108" providerId="LiveId" clId="{E2880B69-9F4E-406C-B787-BAA1D089B395}" dt="2023-12-18T21:09:27.453" v="7189"/>
          <ac:spMkLst>
            <pc:docMk/>
            <pc:sldMk cId="3240658811" sldId="274"/>
            <ac:spMk id="31" creationId="{34121615-8754-4333-8803-747795BF04EC}"/>
          </ac:spMkLst>
        </pc:spChg>
        <pc:spChg chg="mod">
          <ac:chgData name="Дмитрий Лисица" userId="85404abf403f5108" providerId="LiveId" clId="{E2880B69-9F4E-406C-B787-BAA1D089B395}" dt="2023-12-18T21:09:27.453" v="7189"/>
          <ac:spMkLst>
            <pc:docMk/>
            <pc:sldMk cId="3240658811" sldId="274"/>
            <ac:spMk id="32" creationId="{E156E553-FE59-4856-955C-9CC72482D654}"/>
          </ac:spMkLst>
        </pc:spChg>
        <pc:grpChg chg="add mod ord">
          <ac:chgData name="Дмитрий Лисица" userId="85404abf403f5108" providerId="LiveId" clId="{E2880B69-9F4E-406C-B787-BAA1D089B395}" dt="2023-12-18T21:04:32.778" v="7142" actId="1038"/>
          <ac:grpSpMkLst>
            <pc:docMk/>
            <pc:sldMk cId="3240658811" sldId="274"/>
            <ac:grpSpMk id="11" creationId="{EED387E7-0180-4CEE-A368-F1C15CE7F38D}"/>
          </ac:grpSpMkLst>
        </pc:grpChg>
        <pc:grpChg chg="add mod ord">
          <ac:chgData name="Дмитрий Лисица" userId="85404abf403f5108" providerId="LiveId" clId="{E2880B69-9F4E-406C-B787-BAA1D089B395}" dt="2023-12-18T21:04:39.934" v="7143" actId="1076"/>
          <ac:grpSpMkLst>
            <pc:docMk/>
            <pc:sldMk cId="3240658811" sldId="274"/>
            <ac:grpSpMk id="14" creationId="{5B8E1693-1399-4671-B003-C4370035EF80}"/>
          </ac:grpSpMkLst>
        </pc:grpChg>
        <pc:grpChg chg="add mod ord">
          <ac:chgData name="Дмитрий Лисица" userId="85404abf403f5108" providerId="LiveId" clId="{E2880B69-9F4E-406C-B787-BAA1D089B395}" dt="2023-12-18T21:04:48.862" v="7146" actId="688"/>
          <ac:grpSpMkLst>
            <pc:docMk/>
            <pc:sldMk cId="3240658811" sldId="274"/>
            <ac:grpSpMk id="17" creationId="{D9628C42-6524-4859-B6F7-8BF61BA1A1FE}"/>
          </ac:grpSpMkLst>
        </pc:grpChg>
        <pc:grpChg chg="add mod">
          <ac:chgData name="Дмитрий Лисица" userId="85404abf403f5108" providerId="LiveId" clId="{E2880B69-9F4E-406C-B787-BAA1D089B395}" dt="2023-12-18T21:06:39.860" v="7170" actId="1037"/>
          <ac:grpSpMkLst>
            <pc:docMk/>
            <pc:sldMk cId="3240658811" sldId="274"/>
            <ac:grpSpMk id="20" creationId="{866F02BB-4A8C-48F5-BF6A-8FF86DD16013}"/>
          </ac:grpSpMkLst>
        </pc:grpChg>
        <pc:grpChg chg="add mod">
          <ac:chgData name="Дмитрий Лисица" userId="85404abf403f5108" providerId="LiveId" clId="{E2880B69-9F4E-406C-B787-BAA1D089B395}" dt="2023-12-18T21:09:46.153" v="7195" actId="1076"/>
          <ac:grpSpMkLst>
            <pc:docMk/>
            <pc:sldMk cId="3240658811" sldId="274"/>
            <ac:grpSpMk id="25" creationId="{E77E3DFC-3EEF-48CB-BA26-45D80FF30E08}"/>
          </ac:grpSpMkLst>
        </pc:grpChg>
        <pc:grpChg chg="add mod">
          <ac:chgData name="Дмитрий Лисица" userId="85404abf403f5108" providerId="LiveId" clId="{E2880B69-9F4E-406C-B787-BAA1D089B395}" dt="2023-12-18T21:09:54.843" v="7196" actId="1076"/>
          <ac:grpSpMkLst>
            <pc:docMk/>
            <pc:sldMk cId="3240658811" sldId="274"/>
            <ac:grpSpMk id="30" creationId="{2CD74087-6F23-427C-9EFC-84F620B36939}"/>
          </ac:grpSpMkLst>
        </pc:grpChg>
        <pc:picChg chg="add mod">
          <ac:chgData name="Дмитрий Лисица" userId="85404abf403f5108" providerId="LiveId" clId="{E2880B69-9F4E-406C-B787-BAA1D089B395}" dt="2023-12-18T21:04:32.778" v="7142" actId="1038"/>
          <ac:picMkLst>
            <pc:docMk/>
            <pc:sldMk cId="3240658811" sldId="274"/>
            <ac:picMk id="6" creationId="{9C0D2F69-1D67-453B-A828-76F11EBA14B8}"/>
          </ac:picMkLst>
        </pc:picChg>
        <pc:picChg chg="add mod">
          <ac:chgData name="Дмитрий Лисица" userId="85404abf403f5108" providerId="LiveId" clId="{E2880B69-9F4E-406C-B787-BAA1D089B395}" dt="2023-12-18T21:09:11.356" v="7188" actId="1076"/>
          <ac:picMkLst>
            <pc:docMk/>
            <pc:sldMk cId="3240658811" sldId="274"/>
            <ac:picMk id="8" creationId="{32F7716A-23B6-4153-B70F-157A416FA167}"/>
          </ac:picMkLst>
        </pc:picChg>
        <pc:picChg chg="add mod">
          <ac:chgData name="Дмитрий Лисица" userId="85404abf403f5108" providerId="LiveId" clId="{E2880B69-9F4E-406C-B787-BAA1D089B395}" dt="2023-12-18T21:09:04.965" v="7186" actId="1076"/>
          <ac:picMkLst>
            <pc:docMk/>
            <pc:sldMk cId="3240658811" sldId="274"/>
            <ac:picMk id="10" creationId="{62A700D6-1C28-4885-8DB6-5EDD4B98275D}"/>
          </ac:picMkLst>
        </pc:picChg>
        <pc:picChg chg="add mod">
          <ac:chgData name="Дмитрий Лисица" userId="85404abf403f5108" providerId="LiveId" clId="{E2880B69-9F4E-406C-B787-BAA1D089B395}" dt="2023-12-18T21:06:55.159" v="7177" actId="1076"/>
          <ac:picMkLst>
            <pc:docMk/>
            <pc:sldMk cId="3240658811" sldId="274"/>
            <ac:picMk id="24" creationId="{7822CB79-B290-4D15-A765-6A74FBFE138A}"/>
          </ac:picMkLst>
        </pc:picChg>
        <pc:picChg chg="add mod">
          <ac:chgData name="Дмитрий Лисица" userId="85404abf403f5108" providerId="LiveId" clId="{E2880B69-9F4E-406C-B787-BAA1D089B395}" dt="2023-12-18T21:09:46.153" v="7195" actId="1076"/>
          <ac:picMkLst>
            <pc:docMk/>
            <pc:sldMk cId="3240658811" sldId="274"/>
            <ac:picMk id="29" creationId="{8D9CED6B-0261-42E9-9321-900DAA9491FE}"/>
          </ac:picMkLst>
        </pc:picChg>
        <pc:picChg chg="add mod">
          <ac:chgData name="Дмитрий Лисица" userId="85404abf403f5108" providerId="LiveId" clId="{E2880B69-9F4E-406C-B787-BAA1D089B395}" dt="2023-12-18T21:11:34.397" v="7229" actId="1076"/>
          <ac:picMkLst>
            <pc:docMk/>
            <pc:sldMk cId="3240658811" sldId="274"/>
            <ac:picMk id="10242" creationId="{10E5B1CC-36B8-4865-9F0E-003B93096459}"/>
          </ac:picMkLst>
        </pc:picChg>
      </pc:sldChg>
      <pc:sldChg chg="modSp add mod">
        <pc:chgData name="Дмитрий Лисица" userId="85404abf403f5108" providerId="LiveId" clId="{E2880B69-9F4E-406C-B787-BAA1D089B395}" dt="2023-12-18T22:10:21.454" v="7741" actId="20577"/>
        <pc:sldMkLst>
          <pc:docMk/>
          <pc:sldMk cId="4036644287" sldId="275"/>
        </pc:sldMkLst>
        <pc:spChg chg="mod">
          <ac:chgData name="Дмитрий Лисица" userId="85404abf403f5108" providerId="LiveId" clId="{E2880B69-9F4E-406C-B787-BAA1D089B395}" dt="2023-12-18T22:10:21.454" v="7741" actId="20577"/>
          <ac:spMkLst>
            <pc:docMk/>
            <pc:sldMk cId="4036644287" sldId="275"/>
            <ac:spMk id="29" creationId="{D33E1798-FB02-42A5-8FEB-F63E35C94C37}"/>
          </ac:spMkLst>
        </pc:spChg>
        <pc:spChg chg="mod">
          <ac:chgData name="Дмитрий Лисица" userId="85404abf403f5108" providerId="LiveId" clId="{E2880B69-9F4E-406C-B787-BAA1D089B395}" dt="2023-12-18T22:04:13.988" v="7390" actId="1035"/>
          <ac:spMkLst>
            <pc:docMk/>
            <pc:sldMk cId="4036644287" sldId="275"/>
            <ac:spMk id="30" creationId="{0FDA4F73-154D-4604-BD13-20522AE075F2}"/>
          </ac:spMkLst>
        </pc:sp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28" creationId="{DD071004-33A9-4764-9442-56630B7E6893}"/>
          </ac:picMkLst>
        </pc:picChg>
        <pc:picChg chg="mod">
          <ac:chgData name="Дмитрий Лисица" userId="85404abf403f5108" providerId="LiveId" clId="{E2880B69-9F4E-406C-B787-BAA1D089B395}" dt="2023-12-18T22:04:18.767" v="7393" actId="1036"/>
          <ac:picMkLst>
            <pc:docMk/>
            <pc:sldMk cId="4036644287" sldId="275"/>
            <ac:picMk id="32" creationId="{0DAB448B-847E-459D-B475-61762E58D987}"/>
          </ac:picMkLst>
        </pc:pic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34" creationId="{18B5438D-6D55-4F80-9E3F-2E20794493E3}"/>
          </ac:picMkLst>
        </pc:pic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36" creationId="{CCD879C0-2533-4815-B11F-F90CC78C4178}"/>
          </ac:picMkLst>
        </pc:pic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38" creationId="{E7C94900-448A-461E-B265-8908D3BD68C8}"/>
          </ac:picMkLst>
        </pc:pic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40" creationId="{200F94FA-4581-420B-BBDD-FD497742417B}"/>
          </ac:picMkLst>
        </pc:pic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42" creationId="{CA71F2E4-9242-4022-ABFC-DB8FB476DFAC}"/>
          </ac:picMkLst>
        </pc:pic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44" creationId="{72DA8ECF-C433-4FE5-B4B4-8E2224B4BF95}"/>
          </ac:picMkLst>
        </pc:pic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4:13.988" v="7390" actId="1035"/>
          <ac:picMkLst>
            <pc:docMk/>
            <pc:sldMk cId="4036644287" sldId="275"/>
            <ac:picMk id="50" creationId="{51CF2247-F694-48C5-8C2A-A7E7E9C0CD4C}"/>
          </ac:picMkLst>
        </pc:picChg>
      </pc:sldChg>
      <pc:sldChg chg="delSp modSp add mod">
        <pc:chgData name="Дмитрий Лисица" userId="85404abf403f5108" providerId="LiveId" clId="{E2880B69-9F4E-406C-B787-BAA1D089B395}" dt="2023-12-18T22:10:25.020" v="7743" actId="20577"/>
        <pc:sldMkLst>
          <pc:docMk/>
          <pc:sldMk cId="3411559084" sldId="276"/>
        </pc:sldMkLst>
        <pc:spChg chg="mod">
          <ac:chgData name="Дмитрий Лисица" userId="85404abf403f5108" providerId="LiveId" clId="{E2880B69-9F4E-406C-B787-BAA1D089B395}" dt="2023-12-18T22:10:25.020" v="7743" actId="20577"/>
          <ac:spMkLst>
            <pc:docMk/>
            <pc:sldMk cId="3411559084" sldId="276"/>
            <ac:spMk id="29" creationId="{D33E1798-FB02-42A5-8FEB-F63E35C94C37}"/>
          </ac:spMkLst>
        </pc:spChg>
        <pc:spChg chg="del mod">
          <ac:chgData name="Дмитрий Лисица" userId="85404abf403f5108" providerId="LiveId" clId="{E2880B69-9F4E-406C-B787-BAA1D089B395}" dt="2023-12-18T22:05:24.772" v="7466" actId="478"/>
          <ac:spMkLst>
            <pc:docMk/>
            <pc:sldMk cId="3411559084" sldId="276"/>
            <ac:spMk id="30" creationId="{0FDA4F73-154D-4604-BD13-20522AE075F2}"/>
          </ac:spMkLst>
        </pc:spChg>
        <pc:picChg chg="del mod">
          <ac:chgData name="Дмитрий Лисица" userId="85404abf403f5108" providerId="LiveId" clId="{E2880B69-9F4E-406C-B787-BAA1D089B395}" dt="2023-12-18T22:05:24.772" v="7466" actId="478"/>
          <ac:picMkLst>
            <pc:docMk/>
            <pc:sldMk cId="3411559084" sldId="276"/>
            <ac:picMk id="28" creationId="{DD071004-33A9-4764-9442-56630B7E6893}"/>
          </ac:picMkLst>
        </pc:picChg>
        <pc:picChg chg="mod">
          <ac:chgData name="Дмитрий Лисица" userId="85404abf403f5108" providerId="LiveId" clId="{E2880B69-9F4E-406C-B787-BAA1D089B395}" dt="2023-12-18T22:04:44.108" v="7426" actId="1035"/>
          <ac:picMkLst>
            <pc:docMk/>
            <pc:sldMk cId="3411559084" sldId="276"/>
            <ac:picMk id="32" creationId="{0DAB448B-847E-459D-B475-61762E58D987}"/>
          </ac:picMkLst>
        </pc:picChg>
        <pc:picChg chg="mod">
          <ac:chgData name="Дмитрий Лисица" userId="85404abf403f5108" providerId="LiveId" clId="{E2880B69-9F4E-406C-B787-BAA1D089B395}" dt="2023-12-18T22:04:56.522" v="7431" actId="1035"/>
          <ac:picMkLst>
            <pc:docMk/>
            <pc:sldMk cId="3411559084" sldId="276"/>
            <ac:picMk id="34" creationId="{18B5438D-6D55-4F80-9E3F-2E20794493E3}"/>
          </ac:picMkLst>
        </pc:picChg>
        <pc:picChg chg="mod">
          <ac:chgData name="Дмитрий Лисица" userId="85404abf403f5108" providerId="LiveId" clId="{E2880B69-9F4E-406C-B787-BAA1D089B395}" dt="2023-12-18T22:04:44.108" v="7426" actId="1035"/>
          <ac:picMkLst>
            <pc:docMk/>
            <pc:sldMk cId="3411559084" sldId="276"/>
            <ac:picMk id="36" creationId="{CCD879C0-2533-4815-B11F-F90CC78C4178}"/>
          </ac:picMkLst>
        </pc:picChg>
        <pc:picChg chg="mod">
          <ac:chgData name="Дмитрий Лисица" userId="85404abf403f5108" providerId="LiveId" clId="{E2880B69-9F4E-406C-B787-BAA1D089B395}" dt="2023-12-18T22:04:44.108" v="7426" actId="1035"/>
          <ac:picMkLst>
            <pc:docMk/>
            <pc:sldMk cId="3411559084" sldId="276"/>
            <ac:picMk id="38" creationId="{E7C94900-448A-461E-B265-8908D3BD68C8}"/>
          </ac:picMkLst>
        </pc:picChg>
        <pc:picChg chg="mod">
          <ac:chgData name="Дмитрий Лисица" userId="85404abf403f5108" providerId="LiveId" clId="{E2880B69-9F4E-406C-B787-BAA1D089B395}" dt="2023-12-18T22:04:44.108" v="7426" actId="1035"/>
          <ac:picMkLst>
            <pc:docMk/>
            <pc:sldMk cId="3411559084" sldId="276"/>
            <ac:picMk id="40" creationId="{200F94FA-4581-420B-BBDD-FD497742417B}"/>
          </ac:picMkLst>
        </pc:picChg>
        <pc:picChg chg="mod">
          <ac:chgData name="Дмитрий Лисица" userId="85404abf403f5108" providerId="LiveId" clId="{E2880B69-9F4E-406C-B787-BAA1D089B395}" dt="2023-12-18T22:04:44.108" v="7426" actId="1035"/>
          <ac:picMkLst>
            <pc:docMk/>
            <pc:sldMk cId="3411559084" sldId="276"/>
            <ac:picMk id="42" creationId="{CA71F2E4-9242-4022-ABFC-DB8FB476DFAC}"/>
          </ac:picMkLst>
        </pc:picChg>
        <pc:picChg chg="mod">
          <ac:chgData name="Дмитрий Лисица" userId="85404abf403f5108" providerId="LiveId" clId="{E2880B69-9F4E-406C-B787-BAA1D089B395}" dt="2023-12-18T22:04:44.108" v="7426" actId="1035"/>
          <ac:picMkLst>
            <pc:docMk/>
            <pc:sldMk cId="3411559084" sldId="276"/>
            <ac:picMk id="44" creationId="{72DA8ECF-C433-4FE5-B4B4-8E2224B4BF95}"/>
          </ac:picMkLst>
        </pc:picChg>
        <pc:picChg chg="mod">
          <ac:chgData name="Дмитрий Лисица" userId="85404abf403f5108" providerId="LiveId" clId="{E2880B69-9F4E-406C-B787-BAA1D089B395}" dt="2023-12-18T22:04:44.108" v="7426" actId="1035"/>
          <ac:picMkLst>
            <pc:docMk/>
            <pc:sldMk cId="3411559084" sldId="276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4:44.108" v="7426" actId="1035"/>
          <ac:picMkLst>
            <pc:docMk/>
            <pc:sldMk cId="3411559084" sldId="276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4:44.108" v="7426" actId="1035"/>
          <ac:picMkLst>
            <pc:docMk/>
            <pc:sldMk cId="3411559084" sldId="276"/>
            <ac:picMk id="50" creationId="{51CF2247-F694-48C5-8C2A-A7E7E9C0CD4C}"/>
          </ac:picMkLst>
        </pc:picChg>
      </pc:sldChg>
      <pc:sldChg chg="delSp modSp add mod">
        <pc:chgData name="Дмитрий Лисица" userId="85404abf403f5108" providerId="LiveId" clId="{E2880B69-9F4E-406C-B787-BAA1D089B395}" dt="2023-12-18T22:10:27.940" v="7745" actId="20577"/>
        <pc:sldMkLst>
          <pc:docMk/>
          <pc:sldMk cId="661352841" sldId="277"/>
        </pc:sldMkLst>
        <pc:spChg chg="mod">
          <ac:chgData name="Дмитрий Лисица" userId="85404abf403f5108" providerId="LiveId" clId="{E2880B69-9F4E-406C-B787-BAA1D089B395}" dt="2023-12-18T22:10:27.940" v="7745" actId="20577"/>
          <ac:spMkLst>
            <pc:docMk/>
            <pc:sldMk cId="661352841" sldId="277"/>
            <ac:spMk id="29" creationId="{D33E1798-FB02-42A5-8FEB-F63E35C94C37}"/>
          </ac:spMkLst>
        </pc:spChg>
        <pc:spChg chg="del mod">
          <ac:chgData name="Дмитрий Лисица" userId="85404abf403f5108" providerId="LiveId" clId="{E2880B69-9F4E-406C-B787-BAA1D089B395}" dt="2023-12-18T22:05:21.961" v="7465" actId="478"/>
          <ac:spMkLst>
            <pc:docMk/>
            <pc:sldMk cId="661352841" sldId="277"/>
            <ac:spMk id="30" creationId="{0FDA4F73-154D-4604-BD13-20522AE075F2}"/>
          </ac:spMkLst>
        </pc:spChg>
        <pc:picChg chg="del mod">
          <ac:chgData name="Дмитрий Лисица" userId="85404abf403f5108" providerId="LiveId" clId="{E2880B69-9F4E-406C-B787-BAA1D089B395}" dt="2023-12-18T22:05:21.961" v="7465" actId="478"/>
          <ac:picMkLst>
            <pc:docMk/>
            <pc:sldMk cId="661352841" sldId="277"/>
            <ac:picMk id="28" creationId="{DD071004-33A9-4764-9442-56630B7E6893}"/>
          </ac:picMkLst>
        </pc:picChg>
        <pc:picChg chg="del mod">
          <ac:chgData name="Дмитрий Лисица" userId="85404abf403f5108" providerId="LiveId" clId="{E2880B69-9F4E-406C-B787-BAA1D089B395}" dt="2023-12-18T22:05:21.961" v="7465" actId="478"/>
          <ac:picMkLst>
            <pc:docMk/>
            <pc:sldMk cId="661352841" sldId="277"/>
            <ac:picMk id="32" creationId="{0DAB448B-847E-459D-B475-61762E58D987}"/>
          </ac:picMkLst>
        </pc:picChg>
        <pc:picChg chg="mod">
          <ac:chgData name="Дмитрий Лисица" userId="85404abf403f5108" providerId="LiveId" clId="{E2880B69-9F4E-406C-B787-BAA1D089B395}" dt="2023-12-18T22:05:35.073" v="7470" actId="1036"/>
          <ac:picMkLst>
            <pc:docMk/>
            <pc:sldMk cId="661352841" sldId="277"/>
            <ac:picMk id="34" creationId="{18B5438D-6D55-4F80-9E3F-2E20794493E3}"/>
          </ac:picMkLst>
        </pc:picChg>
        <pc:picChg chg="mod">
          <ac:chgData name="Дмитрий Лисица" userId="85404abf403f5108" providerId="LiveId" clId="{E2880B69-9F4E-406C-B787-BAA1D089B395}" dt="2023-12-18T22:05:44.602" v="7474" actId="1035"/>
          <ac:picMkLst>
            <pc:docMk/>
            <pc:sldMk cId="661352841" sldId="277"/>
            <ac:picMk id="36" creationId="{CCD879C0-2533-4815-B11F-F90CC78C4178}"/>
          </ac:picMkLst>
        </pc:picChg>
        <pc:picChg chg="mod">
          <ac:chgData name="Дмитрий Лисица" userId="85404abf403f5108" providerId="LiveId" clId="{E2880B69-9F4E-406C-B787-BAA1D089B395}" dt="2023-12-18T22:05:35.073" v="7470" actId="1036"/>
          <ac:picMkLst>
            <pc:docMk/>
            <pc:sldMk cId="661352841" sldId="277"/>
            <ac:picMk id="38" creationId="{E7C94900-448A-461E-B265-8908D3BD68C8}"/>
          </ac:picMkLst>
        </pc:picChg>
        <pc:picChg chg="mod">
          <ac:chgData name="Дмитрий Лисица" userId="85404abf403f5108" providerId="LiveId" clId="{E2880B69-9F4E-406C-B787-BAA1D089B395}" dt="2023-12-18T22:05:35.073" v="7470" actId="1036"/>
          <ac:picMkLst>
            <pc:docMk/>
            <pc:sldMk cId="661352841" sldId="277"/>
            <ac:picMk id="40" creationId="{200F94FA-4581-420B-BBDD-FD497742417B}"/>
          </ac:picMkLst>
        </pc:picChg>
        <pc:picChg chg="mod">
          <ac:chgData name="Дмитрий Лисица" userId="85404abf403f5108" providerId="LiveId" clId="{E2880B69-9F4E-406C-B787-BAA1D089B395}" dt="2023-12-18T22:05:35.073" v="7470" actId="1036"/>
          <ac:picMkLst>
            <pc:docMk/>
            <pc:sldMk cId="661352841" sldId="277"/>
            <ac:picMk id="42" creationId="{CA71F2E4-9242-4022-ABFC-DB8FB476DFAC}"/>
          </ac:picMkLst>
        </pc:picChg>
        <pc:picChg chg="mod">
          <ac:chgData name="Дмитрий Лисица" userId="85404abf403f5108" providerId="LiveId" clId="{E2880B69-9F4E-406C-B787-BAA1D089B395}" dt="2023-12-18T22:05:35.073" v="7470" actId="1036"/>
          <ac:picMkLst>
            <pc:docMk/>
            <pc:sldMk cId="661352841" sldId="277"/>
            <ac:picMk id="44" creationId="{72DA8ECF-C433-4FE5-B4B4-8E2224B4BF95}"/>
          </ac:picMkLst>
        </pc:picChg>
        <pc:picChg chg="mod">
          <ac:chgData name="Дмитрий Лисица" userId="85404abf403f5108" providerId="LiveId" clId="{E2880B69-9F4E-406C-B787-BAA1D089B395}" dt="2023-12-18T22:05:35.073" v="7470" actId="1036"/>
          <ac:picMkLst>
            <pc:docMk/>
            <pc:sldMk cId="661352841" sldId="277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5:35.073" v="7470" actId="1036"/>
          <ac:picMkLst>
            <pc:docMk/>
            <pc:sldMk cId="661352841" sldId="277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5:35.073" v="7470" actId="1036"/>
          <ac:picMkLst>
            <pc:docMk/>
            <pc:sldMk cId="661352841" sldId="277"/>
            <ac:picMk id="50" creationId="{51CF2247-F694-48C5-8C2A-A7E7E9C0CD4C}"/>
          </ac:picMkLst>
        </pc:picChg>
      </pc:sldChg>
      <pc:sldChg chg="delSp modSp add mod">
        <pc:chgData name="Дмитрий Лисица" userId="85404abf403f5108" providerId="LiveId" clId="{E2880B69-9F4E-406C-B787-BAA1D089B395}" dt="2023-12-18T22:10:31.675" v="7747" actId="20577"/>
        <pc:sldMkLst>
          <pc:docMk/>
          <pc:sldMk cId="3144439513" sldId="278"/>
        </pc:sldMkLst>
        <pc:spChg chg="mod">
          <ac:chgData name="Дмитрий Лисица" userId="85404abf403f5108" providerId="LiveId" clId="{E2880B69-9F4E-406C-B787-BAA1D089B395}" dt="2023-12-18T22:10:31.675" v="7747" actId="20577"/>
          <ac:spMkLst>
            <pc:docMk/>
            <pc:sldMk cId="3144439513" sldId="278"/>
            <ac:spMk id="29" creationId="{D33E1798-FB02-42A5-8FEB-F63E35C94C37}"/>
          </ac:spMkLst>
        </pc:spChg>
        <pc:picChg chg="del mod">
          <ac:chgData name="Дмитрий Лисица" userId="85404abf403f5108" providerId="LiveId" clId="{E2880B69-9F4E-406C-B787-BAA1D089B395}" dt="2023-12-18T22:06:22.862" v="7515" actId="478"/>
          <ac:picMkLst>
            <pc:docMk/>
            <pc:sldMk cId="3144439513" sldId="278"/>
            <ac:picMk id="34" creationId="{18B5438D-6D55-4F80-9E3F-2E20794493E3}"/>
          </ac:picMkLst>
        </pc:picChg>
        <pc:picChg chg="mod">
          <ac:chgData name="Дмитрий Лисица" userId="85404abf403f5108" providerId="LiveId" clId="{E2880B69-9F4E-406C-B787-BAA1D089B395}" dt="2023-12-18T22:06:12.958" v="7503" actId="1035"/>
          <ac:picMkLst>
            <pc:docMk/>
            <pc:sldMk cId="3144439513" sldId="278"/>
            <ac:picMk id="36" creationId="{CCD879C0-2533-4815-B11F-F90CC78C4178}"/>
          </ac:picMkLst>
        </pc:picChg>
        <pc:picChg chg="mod">
          <ac:chgData name="Дмитрий Лисица" userId="85404abf403f5108" providerId="LiveId" clId="{E2880B69-9F4E-406C-B787-BAA1D089B395}" dt="2023-12-18T22:06:12.958" v="7503" actId="1035"/>
          <ac:picMkLst>
            <pc:docMk/>
            <pc:sldMk cId="3144439513" sldId="278"/>
            <ac:picMk id="38" creationId="{E7C94900-448A-461E-B265-8908D3BD68C8}"/>
          </ac:picMkLst>
        </pc:picChg>
        <pc:picChg chg="mod">
          <ac:chgData name="Дмитрий Лисица" userId="85404abf403f5108" providerId="LiveId" clId="{E2880B69-9F4E-406C-B787-BAA1D089B395}" dt="2023-12-18T22:06:20.032" v="7514" actId="1036"/>
          <ac:picMkLst>
            <pc:docMk/>
            <pc:sldMk cId="3144439513" sldId="278"/>
            <ac:picMk id="40" creationId="{200F94FA-4581-420B-BBDD-FD497742417B}"/>
          </ac:picMkLst>
        </pc:picChg>
        <pc:picChg chg="mod">
          <ac:chgData name="Дмитрий Лисица" userId="85404abf403f5108" providerId="LiveId" clId="{E2880B69-9F4E-406C-B787-BAA1D089B395}" dt="2023-12-18T22:06:12.958" v="7503" actId="1035"/>
          <ac:picMkLst>
            <pc:docMk/>
            <pc:sldMk cId="3144439513" sldId="278"/>
            <ac:picMk id="42" creationId="{CA71F2E4-9242-4022-ABFC-DB8FB476DFAC}"/>
          </ac:picMkLst>
        </pc:picChg>
        <pc:picChg chg="mod">
          <ac:chgData name="Дмитрий Лисица" userId="85404abf403f5108" providerId="LiveId" clId="{E2880B69-9F4E-406C-B787-BAA1D089B395}" dt="2023-12-18T22:06:12.958" v="7503" actId="1035"/>
          <ac:picMkLst>
            <pc:docMk/>
            <pc:sldMk cId="3144439513" sldId="278"/>
            <ac:picMk id="44" creationId="{72DA8ECF-C433-4FE5-B4B4-8E2224B4BF95}"/>
          </ac:picMkLst>
        </pc:picChg>
        <pc:picChg chg="mod">
          <ac:chgData name="Дмитрий Лисица" userId="85404abf403f5108" providerId="LiveId" clId="{E2880B69-9F4E-406C-B787-BAA1D089B395}" dt="2023-12-18T22:06:12.958" v="7503" actId="1035"/>
          <ac:picMkLst>
            <pc:docMk/>
            <pc:sldMk cId="3144439513" sldId="278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6:12.958" v="7503" actId="1035"/>
          <ac:picMkLst>
            <pc:docMk/>
            <pc:sldMk cId="3144439513" sldId="278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6:12.958" v="7503" actId="1035"/>
          <ac:picMkLst>
            <pc:docMk/>
            <pc:sldMk cId="3144439513" sldId="278"/>
            <ac:picMk id="50" creationId="{51CF2247-F694-48C5-8C2A-A7E7E9C0CD4C}"/>
          </ac:picMkLst>
        </pc:picChg>
      </pc:sldChg>
      <pc:sldChg chg="delSp modSp add mod">
        <pc:chgData name="Дмитрий Лисица" userId="85404abf403f5108" providerId="LiveId" clId="{E2880B69-9F4E-406C-B787-BAA1D089B395}" dt="2023-12-18T22:10:36.164" v="7749" actId="20577"/>
        <pc:sldMkLst>
          <pc:docMk/>
          <pc:sldMk cId="2541149665" sldId="279"/>
        </pc:sldMkLst>
        <pc:spChg chg="mod">
          <ac:chgData name="Дмитрий Лисица" userId="85404abf403f5108" providerId="LiveId" clId="{E2880B69-9F4E-406C-B787-BAA1D089B395}" dt="2023-12-18T22:10:36.164" v="7749" actId="20577"/>
          <ac:spMkLst>
            <pc:docMk/>
            <pc:sldMk cId="2541149665" sldId="279"/>
            <ac:spMk id="29" creationId="{D33E1798-FB02-42A5-8FEB-F63E35C94C37}"/>
          </ac:spMkLst>
        </pc:spChg>
        <pc:picChg chg="del mod">
          <ac:chgData name="Дмитрий Лисица" userId="85404abf403f5108" providerId="LiveId" clId="{E2880B69-9F4E-406C-B787-BAA1D089B395}" dt="2023-12-18T22:06:55.311" v="7552" actId="478"/>
          <ac:picMkLst>
            <pc:docMk/>
            <pc:sldMk cId="2541149665" sldId="279"/>
            <ac:picMk id="36" creationId="{CCD879C0-2533-4815-B11F-F90CC78C4178}"/>
          </ac:picMkLst>
        </pc:picChg>
        <pc:picChg chg="mod">
          <ac:chgData name="Дмитрий Лисица" userId="85404abf403f5108" providerId="LiveId" clId="{E2880B69-9F4E-406C-B787-BAA1D089B395}" dt="2023-12-18T22:06:45.473" v="7547" actId="1035"/>
          <ac:picMkLst>
            <pc:docMk/>
            <pc:sldMk cId="2541149665" sldId="279"/>
            <ac:picMk id="38" creationId="{E7C94900-448A-461E-B265-8908D3BD68C8}"/>
          </ac:picMkLst>
        </pc:picChg>
        <pc:picChg chg="mod">
          <ac:chgData name="Дмитрий Лисица" userId="85404abf403f5108" providerId="LiveId" clId="{E2880B69-9F4E-406C-B787-BAA1D089B395}" dt="2023-12-18T22:06:45.473" v="7547" actId="1035"/>
          <ac:picMkLst>
            <pc:docMk/>
            <pc:sldMk cId="2541149665" sldId="279"/>
            <ac:picMk id="40" creationId="{200F94FA-4581-420B-BBDD-FD497742417B}"/>
          </ac:picMkLst>
        </pc:picChg>
        <pc:picChg chg="mod">
          <ac:chgData name="Дмитрий Лисица" userId="85404abf403f5108" providerId="LiveId" clId="{E2880B69-9F4E-406C-B787-BAA1D089B395}" dt="2023-12-18T22:06:51.927" v="7551" actId="1035"/>
          <ac:picMkLst>
            <pc:docMk/>
            <pc:sldMk cId="2541149665" sldId="279"/>
            <ac:picMk id="42" creationId="{CA71F2E4-9242-4022-ABFC-DB8FB476DFAC}"/>
          </ac:picMkLst>
        </pc:picChg>
        <pc:picChg chg="mod">
          <ac:chgData name="Дмитрий Лисица" userId="85404abf403f5108" providerId="LiveId" clId="{E2880B69-9F4E-406C-B787-BAA1D089B395}" dt="2023-12-18T22:06:45.473" v="7547" actId="1035"/>
          <ac:picMkLst>
            <pc:docMk/>
            <pc:sldMk cId="2541149665" sldId="279"/>
            <ac:picMk id="44" creationId="{72DA8ECF-C433-4FE5-B4B4-8E2224B4BF95}"/>
          </ac:picMkLst>
        </pc:picChg>
        <pc:picChg chg="mod">
          <ac:chgData name="Дмитрий Лисица" userId="85404abf403f5108" providerId="LiveId" clId="{E2880B69-9F4E-406C-B787-BAA1D089B395}" dt="2023-12-18T22:06:45.473" v="7547" actId="1035"/>
          <ac:picMkLst>
            <pc:docMk/>
            <pc:sldMk cId="2541149665" sldId="279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6:45.473" v="7547" actId="1035"/>
          <ac:picMkLst>
            <pc:docMk/>
            <pc:sldMk cId="2541149665" sldId="279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6:45.473" v="7547" actId="1035"/>
          <ac:picMkLst>
            <pc:docMk/>
            <pc:sldMk cId="2541149665" sldId="279"/>
            <ac:picMk id="50" creationId="{51CF2247-F694-48C5-8C2A-A7E7E9C0CD4C}"/>
          </ac:picMkLst>
        </pc:picChg>
      </pc:sldChg>
      <pc:sldChg chg="addSp delSp modSp add mod">
        <pc:chgData name="Дмитрий Лисица" userId="85404abf403f5108" providerId="LiveId" clId="{E2880B69-9F4E-406C-B787-BAA1D089B395}" dt="2023-12-18T22:10:40.377" v="7751" actId="20577"/>
        <pc:sldMkLst>
          <pc:docMk/>
          <pc:sldMk cId="2183031826" sldId="280"/>
        </pc:sldMkLst>
        <pc:spChg chg="mod">
          <ac:chgData name="Дмитрий Лисица" userId="85404abf403f5108" providerId="LiveId" clId="{E2880B69-9F4E-406C-B787-BAA1D089B395}" dt="2023-12-18T22:10:40.377" v="7751" actId="20577"/>
          <ac:spMkLst>
            <pc:docMk/>
            <pc:sldMk cId="2183031826" sldId="280"/>
            <ac:spMk id="29" creationId="{D33E1798-FB02-42A5-8FEB-F63E35C94C37}"/>
          </ac:spMkLst>
        </pc:spChg>
        <pc:picChg chg="mod">
          <ac:chgData name="Дмитрий Лисица" userId="85404abf403f5108" providerId="LiveId" clId="{E2880B69-9F4E-406C-B787-BAA1D089B395}" dt="2023-12-18T22:07:30.684" v="7596" actId="1076"/>
          <ac:picMkLst>
            <pc:docMk/>
            <pc:sldMk cId="2183031826" sldId="280"/>
            <ac:picMk id="38" creationId="{E7C94900-448A-461E-B265-8908D3BD68C8}"/>
          </ac:picMkLst>
        </pc:picChg>
        <pc:picChg chg="add del mod">
          <ac:chgData name="Дмитрий Лисица" userId="85404abf403f5108" providerId="LiveId" clId="{E2880B69-9F4E-406C-B787-BAA1D089B395}" dt="2023-12-18T22:07:52.390" v="7601" actId="478"/>
          <ac:picMkLst>
            <pc:docMk/>
            <pc:sldMk cId="2183031826" sldId="280"/>
            <ac:picMk id="40" creationId="{200F94FA-4581-420B-BBDD-FD497742417B}"/>
          </ac:picMkLst>
        </pc:picChg>
        <pc:picChg chg="add del mod">
          <ac:chgData name="Дмитрий Лисица" userId="85404abf403f5108" providerId="LiveId" clId="{E2880B69-9F4E-406C-B787-BAA1D089B395}" dt="2023-12-18T22:07:50.255" v="7599" actId="478"/>
          <ac:picMkLst>
            <pc:docMk/>
            <pc:sldMk cId="2183031826" sldId="280"/>
            <ac:picMk id="42" creationId="{CA71F2E4-9242-4022-ABFC-DB8FB476DFAC}"/>
          </ac:picMkLst>
        </pc:picChg>
        <pc:picChg chg="mod">
          <ac:chgData name="Дмитрий Лисица" userId="85404abf403f5108" providerId="LiveId" clId="{E2880B69-9F4E-406C-B787-BAA1D089B395}" dt="2023-12-18T22:07:23.524" v="7595" actId="1036"/>
          <ac:picMkLst>
            <pc:docMk/>
            <pc:sldMk cId="2183031826" sldId="280"/>
            <ac:picMk id="44" creationId="{72DA8ECF-C433-4FE5-B4B4-8E2224B4BF95}"/>
          </ac:picMkLst>
        </pc:picChg>
        <pc:picChg chg="mod">
          <ac:chgData name="Дмитрий Лисица" userId="85404abf403f5108" providerId="LiveId" clId="{E2880B69-9F4E-406C-B787-BAA1D089B395}" dt="2023-12-18T22:07:23.524" v="7595" actId="1036"/>
          <ac:picMkLst>
            <pc:docMk/>
            <pc:sldMk cId="2183031826" sldId="280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7:23.524" v="7595" actId="1036"/>
          <ac:picMkLst>
            <pc:docMk/>
            <pc:sldMk cId="2183031826" sldId="280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7:23.524" v="7595" actId="1036"/>
          <ac:picMkLst>
            <pc:docMk/>
            <pc:sldMk cId="2183031826" sldId="280"/>
            <ac:picMk id="50" creationId="{51CF2247-F694-48C5-8C2A-A7E7E9C0CD4C}"/>
          </ac:picMkLst>
        </pc:picChg>
      </pc:sldChg>
      <pc:sldChg chg="delSp modSp add mod">
        <pc:chgData name="Дмитрий Лисица" userId="85404abf403f5108" providerId="LiveId" clId="{E2880B69-9F4E-406C-B787-BAA1D089B395}" dt="2023-12-18T22:10:48.695" v="7759" actId="20577"/>
        <pc:sldMkLst>
          <pc:docMk/>
          <pc:sldMk cId="240560457" sldId="281"/>
        </pc:sldMkLst>
        <pc:spChg chg="mod">
          <ac:chgData name="Дмитрий Лисица" userId="85404abf403f5108" providerId="LiveId" clId="{E2880B69-9F4E-406C-B787-BAA1D089B395}" dt="2023-12-18T22:10:48.695" v="7759" actId="20577"/>
          <ac:spMkLst>
            <pc:docMk/>
            <pc:sldMk cId="240560457" sldId="281"/>
            <ac:spMk id="29" creationId="{D33E1798-FB02-42A5-8FEB-F63E35C94C37}"/>
          </ac:spMkLst>
        </pc:spChg>
        <pc:picChg chg="mod">
          <ac:chgData name="Дмитрий Лисица" userId="85404abf403f5108" providerId="LiveId" clId="{E2880B69-9F4E-406C-B787-BAA1D089B395}" dt="2023-12-18T22:08:03.785" v="7625" actId="1035"/>
          <ac:picMkLst>
            <pc:docMk/>
            <pc:sldMk cId="240560457" sldId="281"/>
            <ac:picMk id="38" creationId="{E7C94900-448A-461E-B265-8908D3BD68C8}"/>
          </ac:picMkLst>
        </pc:picChg>
        <pc:picChg chg="del mod">
          <ac:chgData name="Дмитрий Лисица" userId="85404abf403f5108" providerId="LiveId" clId="{E2880B69-9F4E-406C-B787-BAA1D089B395}" dt="2023-12-18T22:08:08.991" v="7626" actId="478"/>
          <ac:picMkLst>
            <pc:docMk/>
            <pc:sldMk cId="240560457" sldId="281"/>
            <ac:picMk id="42" creationId="{CA71F2E4-9242-4022-ABFC-DB8FB476DFAC}"/>
          </ac:picMkLst>
        </pc:picChg>
        <pc:picChg chg="mod">
          <ac:chgData name="Дмитрий Лисица" userId="85404abf403f5108" providerId="LiveId" clId="{E2880B69-9F4E-406C-B787-BAA1D089B395}" dt="2023-12-18T22:08:03.785" v="7625" actId="1035"/>
          <ac:picMkLst>
            <pc:docMk/>
            <pc:sldMk cId="240560457" sldId="281"/>
            <ac:picMk id="44" creationId="{72DA8ECF-C433-4FE5-B4B4-8E2224B4BF95}"/>
          </ac:picMkLst>
        </pc:picChg>
        <pc:picChg chg="mod">
          <ac:chgData name="Дмитрий Лисица" userId="85404abf403f5108" providerId="LiveId" clId="{E2880B69-9F4E-406C-B787-BAA1D089B395}" dt="2023-12-18T22:08:03.785" v="7625" actId="1035"/>
          <ac:picMkLst>
            <pc:docMk/>
            <pc:sldMk cId="240560457" sldId="281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8:03.785" v="7625" actId="1035"/>
          <ac:picMkLst>
            <pc:docMk/>
            <pc:sldMk cId="240560457" sldId="281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8:03.785" v="7625" actId="1035"/>
          <ac:picMkLst>
            <pc:docMk/>
            <pc:sldMk cId="240560457" sldId="281"/>
            <ac:picMk id="50" creationId="{51CF2247-F694-48C5-8C2A-A7E7E9C0CD4C}"/>
          </ac:picMkLst>
        </pc:picChg>
      </pc:sldChg>
      <pc:sldChg chg="delSp modSp add mod">
        <pc:chgData name="Дмитрий Лисица" userId="85404abf403f5108" providerId="LiveId" clId="{E2880B69-9F4E-406C-B787-BAA1D089B395}" dt="2023-12-18T22:10:53.147" v="7763" actId="20577"/>
        <pc:sldMkLst>
          <pc:docMk/>
          <pc:sldMk cId="77566806" sldId="282"/>
        </pc:sldMkLst>
        <pc:spChg chg="mod">
          <ac:chgData name="Дмитрий Лисица" userId="85404abf403f5108" providerId="LiveId" clId="{E2880B69-9F4E-406C-B787-BAA1D089B395}" dt="2023-12-18T22:10:53.147" v="7763" actId="20577"/>
          <ac:spMkLst>
            <pc:docMk/>
            <pc:sldMk cId="77566806" sldId="282"/>
            <ac:spMk id="29" creationId="{D33E1798-FB02-42A5-8FEB-F63E35C94C37}"/>
          </ac:spMkLst>
        </pc:spChg>
        <pc:picChg chg="del mod">
          <ac:chgData name="Дмитрий Лисица" userId="85404abf403f5108" providerId="LiveId" clId="{E2880B69-9F4E-406C-B787-BAA1D089B395}" dt="2023-12-18T22:08:35.754" v="7665" actId="478"/>
          <ac:picMkLst>
            <pc:docMk/>
            <pc:sldMk cId="77566806" sldId="282"/>
            <ac:picMk id="38" creationId="{E7C94900-448A-461E-B265-8908D3BD68C8}"/>
          </ac:picMkLst>
        </pc:picChg>
        <pc:picChg chg="mod">
          <ac:chgData name="Дмитрий Лисица" userId="85404abf403f5108" providerId="LiveId" clId="{E2880B69-9F4E-406C-B787-BAA1D089B395}" dt="2023-12-18T22:08:22.223" v="7659" actId="1036"/>
          <ac:picMkLst>
            <pc:docMk/>
            <pc:sldMk cId="77566806" sldId="282"/>
            <ac:picMk id="44" creationId="{72DA8ECF-C433-4FE5-B4B4-8E2224B4BF95}"/>
          </ac:picMkLst>
        </pc:picChg>
        <pc:picChg chg="mod">
          <ac:chgData name="Дмитрий Лисица" userId="85404abf403f5108" providerId="LiveId" clId="{E2880B69-9F4E-406C-B787-BAA1D089B395}" dt="2023-12-18T22:08:32.265" v="7664" actId="1035"/>
          <ac:picMkLst>
            <pc:docMk/>
            <pc:sldMk cId="77566806" sldId="282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8:22.223" v="7659" actId="1036"/>
          <ac:picMkLst>
            <pc:docMk/>
            <pc:sldMk cId="77566806" sldId="282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8:22.223" v="7659" actId="1036"/>
          <ac:picMkLst>
            <pc:docMk/>
            <pc:sldMk cId="77566806" sldId="282"/>
            <ac:picMk id="50" creationId="{51CF2247-F694-48C5-8C2A-A7E7E9C0CD4C}"/>
          </ac:picMkLst>
        </pc:picChg>
      </pc:sldChg>
      <pc:sldChg chg="delSp modSp add mod">
        <pc:chgData name="Дмитрий Лисица" userId="85404abf403f5108" providerId="LiveId" clId="{E2880B69-9F4E-406C-B787-BAA1D089B395}" dt="2023-12-18T22:10:57.680" v="7767" actId="20577"/>
        <pc:sldMkLst>
          <pc:docMk/>
          <pc:sldMk cId="3030486193" sldId="283"/>
        </pc:sldMkLst>
        <pc:spChg chg="mod">
          <ac:chgData name="Дмитрий Лисица" userId="85404abf403f5108" providerId="LiveId" clId="{E2880B69-9F4E-406C-B787-BAA1D089B395}" dt="2023-12-18T22:10:57.680" v="7767" actId="20577"/>
          <ac:spMkLst>
            <pc:docMk/>
            <pc:sldMk cId="3030486193" sldId="283"/>
            <ac:spMk id="29" creationId="{D33E1798-FB02-42A5-8FEB-F63E35C94C37}"/>
          </ac:spMkLst>
        </pc:spChg>
        <pc:picChg chg="del mod">
          <ac:chgData name="Дмитрий Лисица" userId="85404abf403f5108" providerId="LiveId" clId="{E2880B69-9F4E-406C-B787-BAA1D089B395}" dt="2023-12-18T22:08:53.667" v="7700" actId="478"/>
          <ac:picMkLst>
            <pc:docMk/>
            <pc:sldMk cId="3030486193" sldId="283"/>
            <ac:picMk id="44" creationId="{72DA8ECF-C433-4FE5-B4B4-8E2224B4BF95}"/>
          </ac:picMkLst>
        </pc:picChg>
        <pc:picChg chg="mod">
          <ac:chgData name="Дмитрий Лисица" userId="85404abf403f5108" providerId="LiveId" clId="{E2880B69-9F4E-406C-B787-BAA1D089B395}" dt="2023-12-18T22:08:44.542" v="7695" actId="1036"/>
          <ac:picMkLst>
            <pc:docMk/>
            <pc:sldMk cId="3030486193" sldId="283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8:50.757" v="7699" actId="1035"/>
          <ac:picMkLst>
            <pc:docMk/>
            <pc:sldMk cId="3030486193" sldId="283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8:44.542" v="7695" actId="1036"/>
          <ac:picMkLst>
            <pc:docMk/>
            <pc:sldMk cId="3030486193" sldId="283"/>
            <ac:picMk id="50" creationId="{51CF2247-F694-48C5-8C2A-A7E7E9C0CD4C}"/>
          </ac:picMkLst>
        </pc:picChg>
      </pc:sldChg>
      <pc:sldChg chg="addSp delSp modSp add mod">
        <pc:chgData name="Дмитрий Лисица" userId="85404abf403f5108" providerId="LiveId" clId="{E2880B69-9F4E-406C-B787-BAA1D089B395}" dt="2023-12-18T22:11:50.392" v="7778" actId="1076"/>
        <pc:sldMkLst>
          <pc:docMk/>
          <pc:sldMk cId="3820203195" sldId="284"/>
        </pc:sldMkLst>
        <pc:spChg chg="mod">
          <ac:chgData name="Дмитрий Лисица" userId="85404abf403f5108" providerId="LiveId" clId="{E2880B69-9F4E-406C-B787-BAA1D089B395}" dt="2023-12-18T22:11:02.806" v="7771" actId="20577"/>
          <ac:spMkLst>
            <pc:docMk/>
            <pc:sldMk cId="3820203195" sldId="284"/>
            <ac:spMk id="29" creationId="{D33E1798-FB02-42A5-8FEB-F63E35C94C37}"/>
          </ac:spMkLst>
        </pc:spChg>
        <pc:picChg chg="add mod">
          <ac:chgData name="Дмитрий Лисица" userId="85404abf403f5108" providerId="LiveId" clId="{E2880B69-9F4E-406C-B787-BAA1D089B395}" dt="2023-12-18T22:11:50.392" v="7778" actId="1076"/>
          <ac:picMkLst>
            <pc:docMk/>
            <pc:sldMk cId="3820203195" sldId="284"/>
            <ac:picMk id="3" creationId="{71224C15-E6E5-47BF-BEF6-1B86DF08C082}"/>
          </ac:picMkLst>
        </pc:picChg>
        <pc:picChg chg="del mod">
          <ac:chgData name="Дмитрий Лисица" userId="85404abf403f5108" providerId="LiveId" clId="{E2880B69-9F4E-406C-B787-BAA1D089B395}" dt="2023-12-18T22:09:13.316" v="7731" actId="478"/>
          <ac:picMkLst>
            <pc:docMk/>
            <pc:sldMk cId="3820203195" sldId="284"/>
            <ac:picMk id="46" creationId="{A8A9F3FD-D6E4-4163-AC46-1DECD620AFC3}"/>
          </ac:picMkLst>
        </pc:picChg>
        <pc:picChg chg="mod">
          <ac:chgData name="Дмитрий Лисица" userId="85404abf403f5108" providerId="LiveId" clId="{E2880B69-9F4E-406C-B787-BAA1D089B395}" dt="2023-12-18T22:09:08.971" v="7730" actId="1035"/>
          <ac:picMkLst>
            <pc:docMk/>
            <pc:sldMk cId="3820203195" sldId="284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09:08.971" v="7730" actId="1035"/>
          <ac:picMkLst>
            <pc:docMk/>
            <pc:sldMk cId="3820203195" sldId="284"/>
            <ac:picMk id="50" creationId="{51CF2247-F694-48C5-8C2A-A7E7E9C0CD4C}"/>
          </ac:picMkLst>
        </pc:picChg>
      </pc:sldChg>
      <pc:sldChg chg="addSp delSp modSp add mod">
        <pc:chgData name="Дмитрий Лисица" userId="85404abf403f5108" providerId="LiveId" clId="{E2880B69-9F4E-406C-B787-BAA1D089B395}" dt="2023-12-18T22:12:48.355" v="7901" actId="20577"/>
        <pc:sldMkLst>
          <pc:docMk/>
          <pc:sldMk cId="1960630522" sldId="285"/>
        </pc:sldMkLst>
        <pc:spChg chg="mod">
          <ac:chgData name="Дмитрий Лисица" userId="85404abf403f5108" providerId="LiveId" clId="{E2880B69-9F4E-406C-B787-BAA1D089B395}" dt="2023-12-18T22:12:48.355" v="7901" actId="20577"/>
          <ac:spMkLst>
            <pc:docMk/>
            <pc:sldMk cId="1960630522" sldId="285"/>
            <ac:spMk id="29" creationId="{D33E1798-FB02-42A5-8FEB-F63E35C94C37}"/>
          </ac:spMkLst>
        </pc:spChg>
        <pc:picChg chg="mod">
          <ac:chgData name="Дмитрий Лисица" userId="85404abf403f5108" providerId="LiveId" clId="{E2880B69-9F4E-406C-B787-BAA1D089B395}" dt="2023-12-18T22:12:06.200" v="7847" actId="1036"/>
          <ac:picMkLst>
            <pc:docMk/>
            <pc:sldMk cId="1960630522" sldId="285"/>
            <ac:picMk id="3" creationId="{71224C15-E6E5-47BF-BEF6-1B86DF08C082}"/>
          </ac:picMkLst>
        </pc:picChg>
        <pc:picChg chg="add mod">
          <ac:chgData name="Дмитрий Лисица" userId="85404abf403f5108" providerId="LiveId" clId="{E2880B69-9F4E-406C-B787-BAA1D089B395}" dt="2023-12-18T22:12:23.818" v="7852" actId="1076"/>
          <ac:picMkLst>
            <pc:docMk/>
            <pc:sldMk cId="1960630522" sldId="285"/>
            <ac:picMk id="4" creationId="{53FF9F01-838E-4A8D-B974-0769DA6DDDF6}"/>
          </ac:picMkLst>
        </pc:picChg>
        <pc:picChg chg="del mod">
          <ac:chgData name="Дмитрий Лисица" userId="85404abf403f5108" providerId="LiveId" clId="{E2880B69-9F4E-406C-B787-BAA1D089B395}" dt="2023-12-18T22:12:08.211" v="7848" actId="478"/>
          <ac:picMkLst>
            <pc:docMk/>
            <pc:sldMk cId="1960630522" sldId="285"/>
            <ac:picMk id="48" creationId="{9864FE42-8D9F-4581-8D81-F4DCE43183A0}"/>
          </ac:picMkLst>
        </pc:picChg>
        <pc:picChg chg="mod">
          <ac:chgData name="Дмитрий Лисица" userId="85404abf403f5108" providerId="LiveId" clId="{E2880B69-9F4E-406C-B787-BAA1D089B395}" dt="2023-12-18T22:12:06.200" v="7847" actId="1036"/>
          <ac:picMkLst>
            <pc:docMk/>
            <pc:sldMk cId="1960630522" sldId="285"/>
            <ac:picMk id="50" creationId="{51CF2247-F694-48C5-8C2A-A7E7E9C0CD4C}"/>
          </ac:picMkLst>
        </pc:picChg>
      </pc:sldChg>
      <pc:sldChg chg="delSp modSp add mod">
        <pc:chgData name="Дмитрий Лисица" userId="85404abf403f5108" providerId="LiveId" clId="{E2880B69-9F4E-406C-B787-BAA1D089B395}" dt="2023-12-18T22:12:52.324" v="7903" actId="20577"/>
        <pc:sldMkLst>
          <pc:docMk/>
          <pc:sldMk cId="352323106" sldId="286"/>
        </pc:sldMkLst>
        <pc:spChg chg="mod">
          <ac:chgData name="Дмитрий Лисица" userId="85404abf403f5108" providerId="LiveId" clId="{E2880B69-9F4E-406C-B787-BAA1D089B395}" dt="2023-12-18T22:12:52.324" v="7903" actId="20577"/>
          <ac:spMkLst>
            <pc:docMk/>
            <pc:sldMk cId="352323106" sldId="286"/>
            <ac:spMk id="29" creationId="{D33E1798-FB02-42A5-8FEB-F63E35C94C37}"/>
          </ac:spMkLst>
        </pc:spChg>
        <pc:picChg chg="mod">
          <ac:chgData name="Дмитрий Лисица" userId="85404abf403f5108" providerId="LiveId" clId="{E2880B69-9F4E-406C-B787-BAA1D089B395}" dt="2023-12-18T22:12:33.582" v="7894" actId="1035"/>
          <ac:picMkLst>
            <pc:docMk/>
            <pc:sldMk cId="352323106" sldId="286"/>
            <ac:picMk id="3" creationId="{71224C15-E6E5-47BF-BEF6-1B86DF08C082}"/>
          </ac:picMkLst>
        </pc:picChg>
        <pc:picChg chg="mod">
          <ac:chgData name="Дмитрий Лисица" userId="85404abf403f5108" providerId="LiveId" clId="{E2880B69-9F4E-406C-B787-BAA1D089B395}" dt="2023-12-18T22:12:33.582" v="7894" actId="1035"/>
          <ac:picMkLst>
            <pc:docMk/>
            <pc:sldMk cId="352323106" sldId="286"/>
            <ac:picMk id="4" creationId="{53FF9F01-838E-4A8D-B974-0769DA6DDDF6}"/>
          </ac:picMkLst>
        </pc:picChg>
        <pc:picChg chg="del mod">
          <ac:chgData name="Дмитрий Лисица" userId="85404abf403f5108" providerId="LiveId" clId="{E2880B69-9F4E-406C-B787-BAA1D089B395}" dt="2023-12-18T22:12:37.048" v="7895" actId="478"/>
          <ac:picMkLst>
            <pc:docMk/>
            <pc:sldMk cId="352323106" sldId="286"/>
            <ac:picMk id="50" creationId="{51CF2247-F694-48C5-8C2A-A7E7E9C0CD4C}"/>
          </ac:picMkLst>
        </pc:picChg>
      </pc:sldChg>
      <pc:sldChg chg="delSp modSp new mod modTransition">
        <pc:chgData name="Дмитрий Лисица" userId="85404abf403f5108" providerId="LiveId" clId="{E2880B69-9F4E-406C-B787-BAA1D089B395}" dt="2023-12-18T22:15:53.487" v="7940"/>
        <pc:sldMkLst>
          <pc:docMk/>
          <pc:sldMk cId="3588040862" sldId="287"/>
        </pc:sldMkLst>
        <pc:spChg chg="mod">
          <ac:chgData name="Дмитрий Лисица" userId="85404abf403f5108" providerId="LiveId" clId="{E2880B69-9F4E-406C-B787-BAA1D089B395}" dt="2023-12-18T22:15:36.462" v="7938" actId="1076"/>
          <ac:spMkLst>
            <pc:docMk/>
            <pc:sldMk cId="3588040862" sldId="287"/>
            <ac:spMk id="2" creationId="{172D8C99-29B8-4C8E-A86B-3C4EA28D34EA}"/>
          </ac:spMkLst>
        </pc:spChg>
        <pc:spChg chg="del">
          <ac:chgData name="Дмитрий Лисица" userId="85404abf403f5108" providerId="LiveId" clId="{E2880B69-9F4E-406C-B787-BAA1D089B395}" dt="2023-12-18T22:15:28.357" v="7936" actId="478"/>
          <ac:spMkLst>
            <pc:docMk/>
            <pc:sldMk cId="3588040862" sldId="287"/>
            <ac:spMk id="3" creationId="{504C5E83-2A01-4DCD-B270-68028B2B3819}"/>
          </ac:spMkLst>
        </pc:spChg>
      </pc:sldChg>
      <pc:sldMasterChg chg="addSldLayout">
        <pc:chgData name="Дмитрий Лисица" userId="85404abf403f5108" providerId="LiveId" clId="{E2880B69-9F4E-406C-B787-BAA1D089B395}" dt="2023-12-18T10:34:49.772" v="0" actId="680"/>
        <pc:sldMasterMkLst>
          <pc:docMk/>
          <pc:sldMasterMk cId="2958517198" sldId="2147483648"/>
        </pc:sldMasterMkLst>
        <pc:sldLayoutChg chg="add">
          <pc:chgData name="Дмитрий Лисица" userId="85404abf403f5108" providerId="LiveId" clId="{E2880B69-9F4E-406C-B787-BAA1D089B395}" dt="2023-12-18T10:34:49.772" v="0" actId="680"/>
          <pc:sldLayoutMkLst>
            <pc:docMk/>
            <pc:sldMasterMk cId="2958517198" sldId="2147483648"/>
            <pc:sldLayoutMk cId="2595649203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00785-8DDA-450F-8429-BDCBBDE3D358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6DFDB-4024-41F1-ACA3-F05C3DF3C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9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6DFDB-4024-41F1-ACA3-F05C3DF3CD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3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6DFDB-4024-41F1-ACA3-F05C3DF3CD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5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6DFDB-4024-41F1-ACA3-F05C3DF3CD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8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6DFDB-4024-41F1-ACA3-F05C3DF3CD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0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451E4-483B-4DB0-95BC-24FCC5AB2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94689C-7AC8-4A01-A4E4-8AF0129A3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51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6FF8CED0-32F0-4053-9642-C20CA3D854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84410B76-5759-4FAC-869E-BB25637C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2" r="13519"/>
          <a:stretch>
            <a:fillRect/>
          </a:stretch>
        </p:blipFill>
        <p:spPr>
          <a:xfrm>
            <a:off x="5137276" y="0"/>
            <a:ext cx="7054724" cy="6858000"/>
          </a:xfrm>
          <a:custGeom>
            <a:avLst/>
            <a:gdLst>
              <a:gd name="connsiteX0" fmla="*/ 2552087 w 7054724"/>
              <a:gd name="connsiteY0" fmla="*/ 0 h 6858000"/>
              <a:gd name="connsiteX1" fmla="*/ 7054724 w 7054724"/>
              <a:gd name="connsiteY1" fmla="*/ 0 h 6858000"/>
              <a:gd name="connsiteX2" fmla="*/ 7054724 w 7054724"/>
              <a:gd name="connsiteY2" fmla="*/ 6858000 h 6858000"/>
              <a:gd name="connsiteX3" fmla="*/ 0 w 7054724"/>
              <a:gd name="connsiteY3" fmla="*/ 6858000 h 6858000"/>
              <a:gd name="connsiteX4" fmla="*/ 2447296 w 7054724"/>
              <a:gd name="connsiteY4" fmla="*/ 3301918 h 6858000"/>
              <a:gd name="connsiteX5" fmla="*/ 1274698 w 7054724"/>
              <a:gd name="connsiteY5" fmla="*/ 28883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4724" h="6858000">
                <a:moveTo>
                  <a:pt x="2552087" y="0"/>
                </a:moveTo>
                <a:lnTo>
                  <a:pt x="7054724" y="0"/>
                </a:lnTo>
                <a:lnTo>
                  <a:pt x="7054724" y="6858000"/>
                </a:lnTo>
                <a:lnTo>
                  <a:pt x="0" y="6858000"/>
                </a:lnTo>
                <a:lnTo>
                  <a:pt x="2447296" y="3301918"/>
                </a:lnTo>
                <a:lnTo>
                  <a:pt x="1274698" y="2888340"/>
                </a:lnTo>
                <a:close/>
              </a:path>
            </a:pathLst>
          </a:custGeom>
          <a:ln>
            <a:solidFill>
              <a:srgbClr val="8D99AE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1D5B9E-274B-414F-A38B-89AC309ED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666" y="1530896"/>
            <a:ext cx="5200650" cy="2571751"/>
          </a:xfrm>
        </p:spPr>
        <p:txBody>
          <a:bodyPr/>
          <a:lstStyle/>
          <a:p>
            <a:pPr algn="l"/>
            <a:r>
              <a:rPr lang="ru-RU" sz="4400" b="1" dirty="0">
                <a:solidFill>
                  <a:srgbClr val="EDF2F4"/>
                </a:solidFill>
                <a:latin typeface="Corbel" panose="020B0503020204020204" pitchFamily="34" charset="0"/>
              </a:rPr>
              <a:t>Система поддержки деятельности </a:t>
            </a:r>
            <a:r>
              <a:rPr lang="ru-RU" sz="4400" b="1" dirty="0">
                <a:solidFill>
                  <a:srgbClr val="D90429"/>
                </a:solidFill>
                <a:latin typeface="Corbel" panose="020B0503020204020204" pitchFamily="34" charset="0"/>
              </a:rPr>
              <a:t>музыкальных</a:t>
            </a:r>
            <a:r>
              <a:rPr lang="ru-RU" sz="4400" b="1" dirty="0">
                <a:latin typeface="Corbel" panose="020B0503020204020204" pitchFamily="34" charset="0"/>
              </a:rPr>
              <a:t> </a:t>
            </a:r>
            <a:r>
              <a:rPr lang="ru-RU" sz="4400" b="1" dirty="0">
                <a:solidFill>
                  <a:srgbClr val="EF233C"/>
                </a:solidFill>
                <a:latin typeface="Corbel" panose="020B0503020204020204" pitchFamily="34" charset="0"/>
              </a:rPr>
              <a:t>коллективов</a:t>
            </a:r>
            <a:endParaRPr lang="en-US" sz="4400" b="1" dirty="0">
              <a:solidFill>
                <a:srgbClr val="EF233C"/>
              </a:solidFill>
              <a:latin typeface="Corbel" panose="020B0503020204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25651DC-4974-4910-8610-63680F45D3B8}"/>
              </a:ext>
            </a:extLst>
          </p:cNvPr>
          <p:cNvSpPr txBox="1"/>
          <p:nvPr/>
        </p:nvSpPr>
        <p:spPr>
          <a:xfrm>
            <a:off x="706666" y="4269174"/>
            <a:ext cx="464261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D90429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Выполнили студенты</a:t>
            </a:r>
          </a:p>
          <a:p>
            <a:r>
              <a:rPr lang="ru-RU" sz="1600" dirty="0">
                <a:solidFill>
                  <a:srgbClr val="EDF2F4"/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Лузинсан Анастасия Александровна, гр. 430-2</a:t>
            </a:r>
          </a:p>
          <a:p>
            <a:r>
              <a:rPr lang="ru-RU" sz="1600" dirty="0">
                <a:solidFill>
                  <a:srgbClr val="EDF2F4"/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Завзятов Владислав Сергеевич, гр. 430-1</a:t>
            </a:r>
          </a:p>
          <a:p>
            <a:r>
              <a:rPr lang="ru-RU" sz="1600" dirty="0">
                <a:solidFill>
                  <a:srgbClr val="EDF2F4"/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Лисица Дмитрий Сергеевич, гр. 430-1</a:t>
            </a:r>
            <a:endParaRPr lang="en-US" sz="1600" dirty="0">
              <a:solidFill>
                <a:srgbClr val="EDF2F4"/>
              </a:solidFill>
              <a:latin typeface="Bahnschrift Light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5E31A7B8-95C9-4A25-80CC-35823156B49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43" y="5687998"/>
            <a:ext cx="2460754" cy="6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84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494AC001-1A62-4823-ACCC-F3B896015959}"/>
              </a:ext>
            </a:extLst>
          </p:cNvPr>
          <p:cNvSpPr/>
          <p:nvPr/>
        </p:nvSpPr>
        <p:spPr>
          <a:xfrm>
            <a:off x="-3459865" y="-6126865"/>
            <a:ext cx="19111729" cy="19111729"/>
          </a:xfrm>
          <a:prstGeom prst="ellipse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Corbel" panose="020B0503020204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40844-9923-40E2-B023-6910C45C4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26143"/>
            <a:ext cx="9144000" cy="735466"/>
          </a:xfrm>
        </p:spPr>
        <p:txBody>
          <a:bodyPr/>
          <a:lstStyle/>
          <a:p>
            <a:r>
              <a:rPr lang="ru-RU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Диаграммы бизнес-процессов</a:t>
            </a:r>
            <a:endParaRPr lang="en-US" sz="4800" b="1" dirty="0">
              <a:solidFill>
                <a:srgbClr val="EDF2F4"/>
              </a:solidFill>
              <a:latin typeface="Corbel" panose="020B050302020402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6E09053-0765-40EF-B6A0-8DF7B03070F0}"/>
              </a:ext>
            </a:extLst>
          </p:cNvPr>
          <p:cNvSpPr/>
          <p:nvPr/>
        </p:nvSpPr>
        <p:spPr>
          <a:xfrm>
            <a:off x="5895973" y="3226955"/>
            <a:ext cx="400051" cy="400051"/>
          </a:xfrm>
          <a:prstGeom prst="ellipse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62653B2-9068-42A8-82EB-0F9DFB22F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9" t="2074" b="2490"/>
          <a:stretch/>
        </p:blipFill>
        <p:spPr bwMode="auto">
          <a:xfrm>
            <a:off x="1416795" y="1538324"/>
            <a:ext cx="9358406" cy="460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7906B4-36D1-4FF6-947C-A35E544FAF47}"/>
              </a:ext>
            </a:extLst>
          </p:cNvPr>
          <p:cNvSpPr txBox="1"/>
          <p:nvPr/>
        </p:nvSpPr>
        <p:spPr>
          <a:xfrm>
            <a:off x="11672807" y="635828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DF2F4"/>
                </a:solidFill>
                <a:latin typeface="Bahnschrift" panose="020B0502040204020203" pitchFamily="34" charset="0"/>
              </a:rPr>
              <a:t>10</a:t>
            </a:r>
            <a:endParaRPr lang="en-US" dirty="0">
              <a:solidFill>
                <a:srgbClr val="EDF2F4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3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494AC001-1A62-4823-ACCC-F3B896015959}"/>
              </a:ext>
            </a:extLst>
          </p:cNvPr>
          <p:cNvSpPr/>
          <p:nvPr/>
        </p:nvSpPr>
        <p:spPr>
          <a:xfrm>
            <a:off x="-3459865" y="-6126865"/>
            <a:ext cx="19111729" cy="19111729"/>
          </a:xfrm>
          <a:prstGeom prst="ellipse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Corbel" panose="020B0503020204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40844-9923-40E2-B023-6910C45C4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26143"/>
            <a:ext cx="9144000" cy="735466"/>
          </a:xfrm>
        </p:spPr>
        <p:txBody>
          <a:bodyPr/>
          <a:lstStyle/>
          <a:p>
            <a:r>
              <a:rPr lang="ru-RU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Проектирование базы данных</a:t>
            </a:r>
            <a:endParaRPr lang="en-US" sz="4800" b="1" dirty="0">
              <a:solidFill>
                <a:srgbClr val="EDF2F4"/>
              </a:solidFill>
              <a:latin typeface="Corbel" panose="020B050302020402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6E09053-0765-40EF-B6A0-8DF7B03070F0}"/>
              </a:ext>
            </a:extLst>
          </p:cNvPr>
          <p:cNvSpPr/>
          <p:nvPr/>
        </p:nvSpPr>
        <p:spPr>
          <a:xfrm>
            <a:off x="5895973" y="3226955"/>
            <a:ext cx="400051" cy="400051"/>
          </a:xfrm>
          <a:prstGeom prst="ellipse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906B4-36D1-4FF6-947C-A35E544FAF47}"/>
              </a:ext>
            </a:extLst>
          </p:cNvPr>
          <p:cNvSpPr txBox="1"/>
          <p:nvPr/>
        </p:nvSpPr>
        <p:spPr>
          <a:xfrm>
            <a:off x="11672807" y="635828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DF2F4"/>
                </a:solidFill>
                <a:latin typeface="Bahnschrift" panose="020B0502040204020203" pitchFamily="34" charset="0"/>
              </a:rPr>
              <a:t>10</a:t>
            </a:r>
            <a:endParaRPr lang="en-US" dirty="0">
              <a:solidFill>
                <a:srgbClr val="EDF2F4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7D4A79-4BCC-4CA5-B2C7-0B95DB7384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08" y="1317625"/>
            <a:ext cx="5935980" cy="554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8099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F481B84B-E30B-46D8-9F81-9285E8DC8756}"/>
              </a:ext>
            </a:extLst>
          </p:cNvPr>
          <p:cNvSpPr/>
          <p:nvPr/>
        </p:nvSpPr>
        <p:spPr>
          <a:xfrm>
            <a:off x="1668129" y="-998871"/>
            <a:ext cx="8855741" cy="8855741"/>
          </a:xfrm>
          <a:prstGeom prst="ellipse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9B3C3-88F2-4598-A30F-AC0CE6F7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563"/>
            <a:ext cx="9144000" cy="2387600"/>
          </a:xfrm>
        </p:spPr>
        <p:txBody>
          <a:bodyPr/>
          <a:lstStyle/>
          <a:p>
            <a:r>
              <a:rPr lang="ru-RU" b="1" dirty="0">
                <a:latin typeface="Corbel" panose="020B0503020204020204" pitchFamily="34" charset="0"/>
              </a:rPr>
              <a:t>Серверная</a:t>
            </a:r>
            <a:r>
              <a:rPr lang="en-US" b="1" dirty="0">
                <a:latin typeface="Corbel" panose="020B0503020204020204" pitchFamily="34" charset="0"/>
              </a:rPr>
              <a:t> </a:t>
            </a:r>
            <a:r>
              <a:rPr lang="ru-RU" b="1" dirty="0">
                <a:latin typeface="Corbel" panose="020B0503020204020204" pitchFamily="34" charset="0"/>
              </a:rPr>
              <a:t>часть</a:t>
            </a:r>
            <a:endParaRPr lang="en-US" b="1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C3DAD-952F-408D-A73D-B8CFBFCB9407}"/>
              </a:ext>
            </a:extLst>
          </p:cNvPr>
          <p:cNvSpPr txBox="1"/>
          <p:nvPr/>
        </p:nvSpPr>
        <p:spPr>
          <a:xfrm>
            <a:off x="11672807" y="635828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DF2F4"/>
                </a:solidFill>
                <a:latin typeface="Bahnschrift" panose="020B0502040204020203" pitchFamily="34" charset="0"/>
              </a:rPr>
              <a:t>11</a:t>
            </a:r>
            <a:endParaRPr lang="en-US" dirty="0">
              <a:solidFill>
                <a:srgbClr val="EDF2F4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ED387E7-0180-4CEE-A368-F1C15CE7F38D}"/>
              </a:ext>
            </a:extLst>
          </p:cNvPr>
          <p:cNvGrpSpPr/>
          <p:nvPr/>
        </p:nvGrpSpPr>
        <p:grpSpPr>
          <a:xfrm rot="15527586">
            <a:off x="1406719" y="354662"/>
            <a:ext cx="1890486" cy="1890486"/>
            <a:chOff x="4497334" y="870296"/>
            <a:chExt cx="1223390" cy="122339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4BC6E4B-0467-4548-8B92-4C5691DF3390}"/>
                </a:ext>
              </a:extLst>
            </p:cNvPr>
            <p:cNvSpPr/>
            <p:nvPr/>
          </p:nvSpPr>
          <p:spPr>
            <a:xfrm>
              <a:off x="4497334" y="870296"/>
              <a:ext cx="1223390" cy="1223390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177919E-3198-462A-B805-C2B99531761A}"/>
                </a:ext>
              </a:extLst>
            </p:cNvPr>
            <p:cNvSpPr/>
            <p:nvPr/>
          </p:nvSpPr>
          <p:spPr>
            <a:xfrm>
              <a:off x="4497334" y="1077310"/>
              <a:ext cx="1083691" cy="1016376"/>
            </a:xfrm>
            <a:custGeom>
              <a:avLst/>
              <a:gdLst>
                <a:gd name="connsiteX0" fmla="*/ 156181 w 1083691"/>
                <a:gd name="connsiteY0" fmla="*/ 0 h 1016376"/>
                <a:gd name="connsiteX1" fmla="*/ 216209 w 1083691"/>
                <a:gd name="connsiteY1" fmla="*/ 28917 h 1016376"/>
                <a:gd name="connsiteX2" fmla="*/ 995453 w 1083691"/>
                <a:gd name="connsiteY2" fmla="*/ 671387 h 1016376"/>
                <a:gd name="connsiteX3" fmla="*/ 1083691 w 1083691"/>
                <a:gd name="connsiteY3" fmla="*/ 789386 h 1016376"/>
                <a:gd name="connsiteX4" fmla="*/ 1044229 w 1083691"/>
                <a:gd name="connsiteY4" fmla="*/ 837215 h 1016376"/>
                <a:gd name="connsiteX5" fmla="*/ 611695 w 1083691"/>
                <a:gd name="connsiteY5" fmla="*/ 1016376 h 1016376"/>
                <a:gd name="connsiteX6" fmla="*/ 0 w 1083691"/>
                <a:gd name="connsiteY6" fmla="*/ 404681 h 1016376"/>
                <a:gd name="connsiteX7" fmla="*/ 104468 w 1083691"/>
                <a:gd name="connsiteY7" fmla="*/ 62677 h 101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691" h="1016376">
                  <a:moveTo>
                    <a:pt x="156181" y="0"/>
                  </a:moveTo>
                  <a:lnTo>
                    <a:pt x="216209" y="28917"/>
                  </a:lnTo>
                  <a:cubicBezTo>
                    <a:pt x="515647" y="191581"/>
                    <a:pt x="780116" y="410459"/>
                    <a:pt x="995453" y="671387"/>
                  </a:cubicBezTo>
                  <a:lnTo>
                    <a:pt x="1083691" y="789386"/>
                  </a:lnTo>
                  <a:lnTo>
                    <a:pt x="1044229" y="837215"/>
                  </a:lnTo>
                  <a:cubicBezTo>
                    <a:pt x="933534" y="947910"/>
                    <a:pt x="780610" y="1016376"/>
                    <a:pt x="611695" y="1016376"/>
                  </a:cubicBezTo>
                  <a:cubicBezTo>
                    <a:pt x="273865" y="1016376"/>
                    <a:pt x="0" y="742511"/>
                    <a:pt x="0" y="404681"/>
                  </a:cubicBezTo>
                  <a:cubicBezTo>
                    <a:pt x="0" y="277995"/>
                    <a:pt x="38512" y="160304"/>
                    <a:pt x="104468" y="62677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 dirty="0">
                <a:latin typeface="Corbel" panose="020B0503020204020204" pitchFamily="34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0D2F69-1D67-453B-A828-76F11EBA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03" y="770519"/>
            <a:ext cx="1009116" cy="1009116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B8E1693-1399-4671-B003-C4370035EF80}"/>
              </a:ext>
            </a:extLst>
          </p:cNvPr>
          <p:cNvGrpSpPr/>
          <p:nvPr/>
        </p:nvGrpSpPr>
        <p:grpSpPr>
          <a:xfrm rot="13642694">
            <a:off x="833942" y="2550439"/>
            <a:ext cx="1890486" cy="1890486"/>
            <a:chOff x="4497334" y="870296"/>
            <a:chExt cx="1223390" cy="122339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64F7268-479A-4B8A-8724-BB090BF60AAC}"/>
                </a:ext>
              </a:extLst>
            </p:cNvPr>
            <p:cNvSpPr/>
            <p:nvPr/>
          </p:nvSpPr>
          <p:spPr>
            <a:xfrm>
              <a:off x="4497334" y="870296"/>
              <a:ext cx="1223390" cy="1223390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80330DA-12C6-4F6B-8483-610BBC0E06B2}"/>
                </a:ext>
              </a:extLst>
            </p:cNvPr>
            <p:cNvSpPr/>
            <p:nvPr/>
          </p:nvSpPr>
          <p:spPr>
            <a:xfrm>
              <a:off x="4497334" y="1077310"/>
              <a:ext cx="1083691" cy="1016376"/>
            </a:xfrm>
            <a:custGeom>
              <a:avLst/>
              <a:gdLst>
                <a:gd name="connsiteX0" fmla="*/ 156181 w 1083691"/>
                <a:gd name="connsiteY0" fmla="*/ 0 h 1016376"/>
                <a:gd name="connsiteX1" fmla="*/ 216209 w 1083691"/>
                <a:gd name="connsiteY1" fmla="*/ 28917 h 1016376"/>
                <a:gd name="connsiteX2" fmla="*/ 995453 w 1083691"/>
                <a:gd name="connsiteY2" fmla="*/ 671387 h 1016376"/>
                <a:gd name="connsiteX3" fmla="*/ 1083691 w 1083691"/>
                <a:gd name="connsiteY3" fmla="*/ 789386 h 1016376"/>
                <a:gd name="connsiteX4" fmla="*/ 1044229 w 1083691"/>
                <a:gd name="connsiteY4" fmla="*/ 837215 h 1016376"/>
                <a:gd name="connsiteX5" fmla="*/ 611695 w 1083691"/>
                <a:gd name="connsiteY5" fmla="*/ 1016376 h 1016376"/>
                <a:gd name="connsiteX6" fmla="*/ 0 w 1083691"/>
                <a:gd name="connsiteY6" fmla="*/ 404681 h 1016376"/>
                <a:gd name="connsiteX7" fmla="*/ 104468 w 1083691"/>
                <a:gd name="connsiteY7" fmla="*/ 62677 h 101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691" h="1016376">
                  <a:moveTo>
                    <a:pt x="156181" y="0"/>
                  </a:moveTo>
                  <a:lnTo>
                    <a:pt x="216209" y="28917"/>
                  </a:lnTo>
                  <a:cubicBezTo>
                    <a:pt x="515647" y="191581"/>
                    <a:pt x="780116" y="410459"/>
                    <a:pt x="995453" y="671387"/>
                  </a:cubicBezTo>
                  <a:lnTo>
                    <a:pt x="1083691" y="789386"/>
                  </a:lnTo>
                  <a:lnTo>
                    <a:pt x="1044229" y="837215"/>
                  </a:lnTo>
                  <a:cubicBezTo>
                    <a:pt x="933534" y="947910"/>
                    <a:pt x="780610" y="1016376"/>
                    <a:pt x="611695" y="1016376"/>
                  </a:cubicBezTo>
                  <a:cubicBezTo>
                    <a:pt x="273865" y="1016376"/>
                    <a:pt x="0" y="742511"/>
                    <a:pt x="0" y="404681"/>
                  </a:cubicBezTo>
                  <a:cubicBezTo>
                    <a:pt x="0" y="277995"/>
                    <a:pt x="38512" y="160304"/>
                    <a:pt x="104468" y="62677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 dirty="0">
                <a:latin typeface="Corbel" panose="020B0503020204020204" pitchFamily="34" charset="0"/>
              </a:endParaRPr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F7716A-23B6-4153-B70F-157A416FA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17" y="2919429"/>
            <a:ext cx="1245661" cy="1245661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9628C42-6524-4859-B6F7-8BF61BA1A1FE}"/>
              </a:ext>
            </a:extLst>
          </p:cNvPr>
          <p:cNvGrpSpPr/>
          <p:nvPr/>
        </p:nvGrpSpPr>
        <p:grpSpPr>
          <a:xfrm rot="11842556">
            <a:off x="1483757" y="4662858"/>
            <a:ext cx="1890486" cy="1890486"/>
            <a:chOff x="4497334" y="870296"/>
            <a:chExt cx="1223390" cy="1223390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7820F2DD-7F4F-4AC0-A655-A6E781D5DBA0}"/>
                </a:ext>
              </a:extLst>
            </p:cNvPr>
            <p:cNvSpPr/>
            <p:nvPr/>
          </p:nvSpPr>
          <p:spPr>
            <a:xfrm>
              <a:off x="4497334" y="870296"/>
              <a:ext cx="1223390" cy="1223390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934B1506-C5F8-48F5-A10C-856DBD80CEF3}"/>
                </a:ext>
              </a:extLst>
            </p:cNvPr>
            <p:cNvSpPr/>
            <p:nvPr/>
          </p:nvSpPr>
          <p:spPr>
            <a:xfrm>
              <a:off x="4497334" y="1077310"/>
              <a:ext cx="1083691" cy="1016376"/>
            </a:xfrm>
            <a:custGeom>
              <a:avLst/>
              <a:gdLst>
                <a:gd name="connsiteX0" fmla="*/ 156181 w 1083691"/>
                <a:gd name="connsiteY0" fmla="*/ 0 h 1016376"/>
                <a:gd name="connsiteX1" fmla="*/ 216209 w 1083691"/>
                <a:gd name="connsiteY1" fmla="*/ 28917 h 1016376"/>
                <a:gd name="connsiteX2" fmla="*/ 995453 w 1083691"/>
                <a:gd name="connsiteY2" fmla="*/ 671387 h 1016376"/>
                <a:gd name="connsiteX3" fmla="*/ 1083691 w 1083691"/>
                <a:gd name="connsiteY3" fmla="*/ 789386 h 1016376"/>
                <a:gd name="connsiteX4" fmla="*/ 1044229 w 1083691"/>
                <a:gd name="connsiteY4" fmla="*/ 837215 h 1016376"/>
                <a:gd name="connsiteX5" fmla="*/ 611695 w 1083691"/>
                <a:gd name="connsiteY5" fmla="*/ 1016376 h 1016376"/>
                <a:gd name="connsiteX6" fmla="*/ 0 w 1083691"/>
                <a:gd name="connsiteY6" fmla="*/ 404681 h 1016376"/>
                <a:gd name="connsiteX7" fmla="*/ 104468 w 1083691"/>
                <a:gd name="connsiteY7" fmla="*/ 62677 h 101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691" h="1016376">
                  <a:moveTo>
                    <a:pt x="156181" y="0"/>
                  </a:moveTo>
                  <a:lnTo>
                    <a:pt x="216209" y="28917"/>
                  </a:lnTo>
                  <a:cubicBezTo>
                    <a:pt x="515647" y="191581"/>
                    <a:pt x="780116" y="410459"/>
                    <a:pt x="995453" y="671387"/>
                  </a:cubicBezTo>
                  <a:lnTo>
                    <a:pt x="1083691" y="789386"/>
                  </a:lnTo>
                  <a:lnTo>
                    <a:pt x="1044229" y="837215"/>
                  </a:lnTo>
                  <a:cubicBezTo>
                    <a:pt x="933534" y="947910"/>
                    <a:pt x="780610" y="1016376"/>
                    <a:pt x="611695" y="1016376"/>
                  </a:cubicBezTo>
                  <a:cubicBezTo>
                    <a:pt x="273865" y="1016376"/>
                    <a:pt x="0" y="742511"/>
                    <a:pt x="0" y="404681"/>
                  </a:cubicBezTo>
                  <a:cubicBezTo>
                    <a:pt x="0" y="277995"/>
                    <a:pt x="38512" y="160304"/>
                    <a:pt x="104468" y="62677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 dirty="0">
                <a:latin typeface="Corbel" panose="020B0503020204020204" pitchFamily="34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A700D6-1C28-4885-8DB6-5EDD4B982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42" y="5003033"/>
            <a:ext cx="1257315" cy="1257315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66F02BB-4A8C-48F5-BF6A-8FF86DD16013}"/>
              </a:ext>
            </a:extLst>
          </p:cNvPr>
          <p:cNvGrpSpPr/>
          <p:nvPr/>
        </p:nvGrpSpPr>
        <p:grpSpPr>
          <a:xfrm rot="1210462">
            <a:off x="8902595" y="353697"/>
            <a:ext cx="1890486" cy="1890486"/>
            <a:chOff x="4497334" y="870296"/>
            <a:chExt cx="1223390" cy="1223390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0589D6AA-F8EF-4F8E-BA73-482610C205B7}"/>
                </a:ext>
              </a:extLst>
            </p:cNvPr>
            <p:cNvSpPr/>
            <p:nvPr/>
          </p:nvSpPr>
          <p:spPr>
            <a:xfrm>
              <a:off x="4497334" y="870296"/>
              <a:ext cx="1223390" cy="1223390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AC289F1F-ADC9-43D8-8906-BF9E56960176}"/>
                </a:ext>
              </a:extLst>
            </p:cNvPr>
            <p:cNvSpPr/>
            <p:nvPr/>
          </p:nvSpPr>
          <p:spPr>
            <a:xfrm>
              <a:off x="4497334" y="1077310"/>
              <a:ext cx="1083691" cy="1016376"/>
            </a:xfrm>
            <a:custGeom>
              <a:avLst/>
              <a:gdLst>
                <a:gd name="connsiteX0" fmla="*/ 156181 w 1083691"/>
                <a:gd name="connsiteY0" fmla="*/ 0 h 1016376"/>
                <a:gd name="connsiteX1" fmla="*/ 216209 w 1083691"/>
                <a:gd name="connsiteY1" fmla="*/ 28917 h 1016376"/>
                <a:gd name="connsiteX2" fmla="*/ 995453 w 1083691"/>
                <a:gd name="connsiteY2" fmla="*/ 671387 h 1016376"/>
                <a:gd name="connsiteX3" fmla="*/ 1083691 w 1083691"/>
                <a:gd name="connsiteY3" fmla="*/ 789386 h 1016376"/>
                <a:gd name="connsiteX4" fmla="*/ 1044229 w 1083691"/>
                <a:gd name="connsiteY4" fmla="*/ 837215 h 1016376"/>
                <a:gd name="connsiteX5" fmla="*/ 611695 w 1083691"/>
                <a:gd name="connsiteY5" fmla="*/ 1016376 h 1016376"/>
                <a:gd name="connsiteX6" fmla="*/ 0 w 1083691"/>
                <a:gd name="connsiteY6" fmla="*/ 404681 h 1016376"/>
                <a:gd name="connsiteX7" fmla="*/ 104468 w 1083691"/>
                <a:gd name="connsiteY7" fmla="*/ 62677 h 101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691" h="1016376">
                  <a:moveTo>
                    <a:pt x="156181" y="0"/>
                  </a:moveTo>
                  <a:lnTo>
                    <a:pt x="216209" y="28917"/>
                  </a:lnTo>
                  <a:cubicBezTo>
                    <a:pt x="515647" y="191581"/>
                    <a:pt x="780116" y="410459"/>
                    <a:pt x="995453" y="671387"/>
                  </a:cubicBezTo>
                  <a:lnTo>
                    <a:pt x="1083691" y="789386"/>
                  </a:lnTo>
                  <a:lnTo>
                    <a:pt x="1044229" y="837215"/>
                  </a:lnTo>
                  <a:cubicBezTo>
                    <a:pt x="933534" y="947910"/>
                    <a:pt x="780610" y="1016376"/>
                    <a:pt x="611695" y="1016376"/>
                  </a:cubicBezTo>
                  <a:cubicBezTo>
                    <a:pt x="273865" y="1016376"/>
                    <a:pt x="0" y="742511"/>
                    <a:pt x="0" y="404681"/>
                  </a:cubicBezTo>
                  <a:cubicBezTo>
                    <a:pt x="0" y="277995"/>
                    <a:pt x="38512" y="160304"/>
                    <a:pt x="104468" y="62677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 dirty="0">
                <a:latin typeface="Corbel" panose="020B0503020204020204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822CB79-B290-4D15-A765-6A74FBFE1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47" y="570252"/>
            <a:ext cx="1478968" cy="1478968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77E3DFC-3EEF-48CB-BA26-45D80FF30E08}"/>
              </a:ext>
            </a:extLst>
          </p:cNvPr>
          <p:cNvGrpSpPr/>
          <p:nvPr/>
        </p:nvGrpSpPr>
        <p:grpSpPr>
          <a:xfrm rot="3039896">
            <a:off x="9462196" y="2535795"/>
            <a:ext cx="1890486" cy="1890486"/>
            <a:chOff x="4497334" y="870296"/>
            <a:chExt cx="1223390" cy="122339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ED2178F-B2F6-4F08-9D07-B9A20AEE28D6}"/>
                </a:ext>
              </a:extLst>
            </p:cNvPr>
            <p:cNvSpPr/>
            <p:nvPr/>
          </p:nvSpPr>
          <p:spPr>
            <a:xfrm>
              <a:off x="4497334" y="870296"/>
              <a:ext cx="1223390" cy="1223390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D2F434B4-7386-47BD-A359-0C189271E73B}"/>
                </a:ext>
              </a:extLst>
            </p:cNvPr>
            <p:cNvSpPr/>
            <p:nvPr/>
          </p:nvSpPr>
          <p:spPr>
            <a:xfrm>
              <a:off x="4497334" y="1077310"/>
              <a:ext cx="1083691" cy="1016376"/>
            </a:xfrm>
            <a:custGeom>
              <a:avLst/>
              <a:gdLst>
                <a:gd name="connsiteX0" fmla="*/ 156181 w 1083691"/>
                <a:gd name="connsiteY0" fmla="*/ 0 h 1016376"/>
                <a:gd name="connsiteX1" fmla="*/ 216209 w 1083691"/>
                <a:gd name="connsiteY1" fmla="*/ 28917 h 1016376"/>
                <a:gd name="connsiteX2" fmla="*/ 995453 w 1083691"/>
                <a:gd name="connsiteY2" fmla="*/ 671387 h 1016376"/>
                <a:gd name="connsiteX3" fmla="*/ 1083691 w 1083691"/>
                <a:gd name="connsiteY3" fmla="*/ 789386 h 1016376"/>
                <a:gd name="connsiteX4" fmla="*/ 1044229 w 1083691"/>
                <a:gd name="connsiteY4" fmla="*/ 837215 h 1016376"/>
                <a:gd name="connsiteX5" fmla="*/ 611695 w 1083691"/>
                <a:gd name="connsiteY5" fmla="*/ 1016376 h 1016376"/>
                <a:gd name="connsiteX6" fmla="*/ 0 w 1083691"/>
                <a:gd name="connsiteY6" fmla="*/ 404681 h 1016376"/>
                <a:gd name="connsiteX7" fmla="*/ 104468 w 1083691"/>
                <a:gd name="connsiteY7" fmla="*/ 62677 h 101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691" h="1016376">
                  <a:moveTo>
                    <a:pt x="156181" y="0"/>
                  </a:moveTo>
                  <a:lnTo>
                    <a:pt x="216209" y="28917"/>
                  </a:lnTo>
                  <a:cubicBezTo>
                    <a:pt x="515647" y="191581"/>
                    <a:pt x="780116" y="410459"/>
                    <a:pt x="995453" y="671387"/>
                  </a:cubicBezTo>
                  <a:lnTo>
                    <a:pt x="1083691" y="789386"/>
                  </a:lnTo>
                  <a:lnTo>
                    <a:pt x="1044229" y="837215"/>
                  </a:lnTo>
                  <a:cubicBezTo>
                    <a:pt x="933534" y="947910"/>
                    <a:pt x="780610" y="1016376"/>
                    <a:pt x="611695" y="1016376"/>
                  </a:cubicBezTo>
                  <a:cubicBezTo>
                    <a:pt x="273865" y="1016376"/>
                    <a:pt x="0" y="742511"/>
                    <a:pt x="0" y="404681"/>
                  </a:cubicBezTo>
                  <a:cubicBezTo>
                    <a:pt x="0" y="277995"/>
                    <a:pt x="38512" y="160304"/>
                    <a:pt x="104468" y="62677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 dirty="0">
                <a:latin typeface="Corbel" panose="020B0503020204020204" pitchFamily="34" charset="0"/>
              </a:endParaRPr>
            </a:p>
          </p:txBody>
        </p:sp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D9CED6B-0261-42E9-9321-900DAA949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970" y="2843075"/>
            <a:ext cx="1292112" cy="1292112"/>
          </a:xfrm>
          <a:prstGeom prst="rect">
            <a:avLst/>
          </a:prstGeom>
        </p:spPr>
      </p:pic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CD74087-6F23-427C-9EFC-84F620B36939}"/>
              </a:ext>
            </a:extLst>
          </p:cNvPr>
          <p:cNvGrpSpPr/>
          <p:nvPr/>
        </p:nvGrpSpPr>
        <p:grpSpPr>
          <a:xfrm rot="4842496">
            <a:off x="8865030" y="4662857"/>
            <a:ext cx="1890486" cy="1890486"/>
            <a:chOff x="4497334" y="870296"/>
            <a:chExt cx="1223390" cy="1223390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34121615-8754-4333-8803-747795BF04EC}"/>
                </a:ext>
              </a:extLst>
            </p:cNvPr>
            <p:cNvSpPr/>
            <p:nvPr/>
          </p:nvSpPr>
          <p:spPr>
            <a:xfrm>
              <a:off x="4497334" y="870296"/>
              <a:ext cx="1223390" cy="1223390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E156E553-FE59-4856-955C-9CC72482D654}"/>
                </a:ext>
              </a:extLst>
            </p:cNvPr>
            <p:cNvSpPr/>
            <p:nvPr/>
          </p:nvSpPr>
          <p:spPr>
            <a:xfrm>
              <a:off x="4497334" y="1077310"/>
              <a:ext cx="1083691" cy="1016376"/>
            </a:xfrm>
            <a:custGeom>
              <a:avLst/>
              <a:gdLst>
                <a:gd name="connsiteX0" fmla="*/ 156181 w 1083691"/>
                <a:gd name="connsiteY0" fmla="*/ 0 h 1016376"/>
                <a:gd name="connsiteX1" fmla="*/ 216209 w 1083691"/>
                <a:gd name="connsiteY1" fmla="*/ 28917 h 1016376"/>
                <a:gd name="connsiteX2" fmla="*/ 995453 w 1083691"/>
                <a:gd name="connsiteY2" fmla="*/ 671387 h 1016376"/>
                <a:gd name="connsiteX3" fmla="*/ 1083691 w 1083691"/>
                <a:gd name="connsiteY3" fmla="*/ 789386 h 1016376"/>
                <a:gd name="connsiteX4" fmla="*/ 1044229 w 1083691"/>
                <a:gd name="connsiteY4" fmla="*/ 837215 h 1016376"/>
                <a:gd name="connsiteX5" fmla="*/ 611695 w 1083691"/>
                <a:gd name="connsiteY5" fmla="*/ 1016376 h 1016376"/>
                <a:gd name="connsiteX6" fmla="*/ 0 w 1083691"/>
                <a:gd name="connsiteY6" fmla="*/ 404681 h 1016376"/>
                <a:gd name="connsiteX7" fmla="*/ 104468 w 1083691"/>
                <a:gd name="connsiteY7" fmla="*/ 62677 h 101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691" h="1016376">
                  <a:moveTo>
                    <a:pt x="156181" y="0"/>
                  </a:moveTo>
                  <a:lnTo>
                    <a:pt x="216209" y="28917"/>
                  </a:lnTo>
                  <a:cubicBezTo>
                    <a:pt x="515647" y="191581"/>
                    <a:pt x="780116" y="410459"/>
                    <a:pt x="995453" y="671387"/>
                  </a:cubicBezTo>
                  <a:lnTo>
                    <a:pt x="1083691" y="789386"/>
                  </a:lnTo>
                  <a:lnTo>
                    <a:pt x="1044229" y="837215"/>
                  </a:lnTo>
                  <a:cubicBezTo>
                    <a:pt x="933534" y="947910"/>
                    <a:pt x="780610" y="1016376"/>
                    <a:pt x="611695" y="1016376"/>
                  </a:cubicBezTo>
                  <a:cubicBezTo>
                    <a:pt x="273865" y="1016376"/>
                    <a:pt x="0" y="742511"/>
                    <a:pt x="0" y="404681"/>
                  </a:cubicBezTo>
                  <a:cubicBezTo>
                    <a:pt x="0" y="277995"/>
                    <a:pt x="38512" y="160304"/>
                    <a:pt x="104468" y="62677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 dirty="0">
                <a:latin typeface="Corbel" panose="020B0503020204020204" pitchFamily="34" charset="0"/>
              </a:endParaRPr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0E5B1CC-36B8-4865-9F0E-003B93096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556" b="70093" l="27708" r="72031">
                        <a14:foregroundMark x1="27865" y1="42130" x2="27865" y2="42130"/>
                        <a14:foregroundMark x1="29167" y1="40185" x2="31667" y2="37037"/>
                        <a14:foregroundMark x1="34896" y1="32130" x2="35000" y2="30648"/>
                        <a14:foregroundMark x1="37500" y1="32778" x2="37240" y2="45093"/>
                        <a14:foregroundMark x1="47865" y1="33889" x2="47031" y2="49537"/>
                        <a14:foregroundMark x1="57135" y1="35093" x2="59740" y2="42315"/>
                        <a14:foregroundMark x1="59740" y1="42315" x2="59740" y2="42500"/>
                        <a14:foregroundMark x1="66563" y1="34259" x2="70573" y2="39815"/>
                        <a14:foregroundMark x1="72135" y1="42500" x2="67969" y2="47222"/>
                        <a14:foregroundMark x1="41406" y1="31944" x2="37604" y2="31574"/>
                        <a14:foregroundMark x1="30469" y1="62685" x2="30365" y2="62037"/>
                        <a14:foregroundMark x1="27760" y1="63241" x2="27760" y2="65000"/>
                        <a14:foregroundMark x1="30260" y1="70093" x2="30260" y2="69815"/>
                        <a14:foregroundMark x1="28906" y1="66667" x2="28802" y2="64537"/>
                        <a14:foregroundMark x1="31927" y1="65833" x2="31927" y2="66667"/>
                        <a14:foregroundMark x1="36563" y1="64352" x2="36198" y2="64167"/>
                        <a14:foregroundMark x1="40938" y1="65000" x2="40573" y2="64167"/>
                        <a14:foregroundMark x1="45365" y1="63704" x2="45260" y2="65185"/>
                        <a14:foregroundMark x1="49740" y1="65833" x2="49635" y2="66481"/>
                        <a14:foregroundMark x1="57604" y1="66481" x2="57760" y2="67963"/>
                        <a14:foregroundMark x1="62969" y1="63704" x2="62865" y2="6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30" t="29882" r="27795" b="44520"/>
          <a:stretch/>
        </p:blipFill>
        <p:spPr bwMode="auto">
          <a:xfrm>
            <a:off x="9110507" y="5410114"/>
            <a:ext cx="1399532" cy="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65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9B3C3-88F2-4598-A30F-AC0CE6F71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563"/>
            <a:ext cx="9144000" cy="2387600"/>
          </a:xfrm>
        </p:spPr>
        <p:txBody>
          <a:bodyPr/>
          <a:lstStyle/>
          <a:p>
            <a:r>
              <a:rPr lang="ru-RU" b="1" dirty="0">
                <a:solidFill>
                  <a:srgbClr val="EDF2F4"/>
                </a:solidFill>
                <a:latin typeface="Corbel" panose="020B0503020204020204" pitchFamily="34" charset="0"/>
              </a:rPr>
              <a:t>Клиентская часть</a:t>
            </a:r>
            <a:endParaRPr lang="en-US" b="1" dirty="0">
              <a:solidFill>
                <a:srgbClr val="EDF2F4"/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C3DAD-952F-408D-A73D-B8CFBFCB9407}"/>
              </a:ext>
            </a:extLst>
          </p:cNvPr>
          <p:cNvSpPr txBox="1"/>
          <p:nvPr/>
        </p:nvSpPr>
        <p:spPr>
          <a:xfrm>
            <a:off x="11672807" y="635828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F2F4"/>
                </a:solidFill>
                <a:latin typeface="Bahnschrift" panose="020B0502040204020203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6906715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вал 29">
            <a:extLst>
              <a:ext uri="{FF2B5EF4-FFF2-40B4-BE49-F238E27FC236}">
                <a16:creationId xmlns:a16="http://schemas.microsoft.com/office/drawing/2014/main" id="{0FDA4F73-154D-4604-BD13-20522AE075F2}"/>
              </a:ext>
            </a:extLst>
          </p:cNvPr>
          <p:cNvSpPr/>
          <p:nvPr/>
        </p:nvSpPr>
        <p:spPr>
          <a:xfrm>
            <a:off x="5717010" y="3050010"/>
            <a:ext cx="757980" cy="757980"/>
          </a:xfrm>
          <a:prstGeom prst="ellipse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F233C"/>
                </a:solidFill>
                <a:latin typeface="Bahnschrift" panose="020B0502040204020203" pitchFamily="34" charset="0"/>
              </a:rPr>
              <a:t>1</a:t>
            </a:r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3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071004-33A9-4764-9442-56630B7E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37" y="727874"/>
            <a:ext cx="9395216" cy="54022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DAB448B-847E-459D-B475-61762E58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1" y="7545115"/>
            <a:ext cx="9193007" cy="542962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8B5438D-6D55-4F80-9E3F-2E2079449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41" y="14165506"/>
            <a:ext cx="9193007" cy="542962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CD879C0-2533-4815-B11F-F90CC78C4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341" y="20785897"/>
            <a:ext cx="9193007" cy="542962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7C94900-448A-461E-B265-8908D3BD6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082" y="40307422"/>
            <a:ext cx="9001318" cy="531640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00F94FA-4581-420B-BBDD-FD4977424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107" y="27406288"/>
            <a:ext cx="8905474" cy="525979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A71F2E4-9242-4022-ABFC-DB8FB476D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185" y="33856855"/>
            <a:ext cx="8905474" cy="5259796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2DA8ECF-C433-4FE5-B4B4-8E2224B4B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341" y="46814597"/>
            <a:ext cx="9001318" cy="531640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5341" y="53321772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107" y="59942163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7030" y="664493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вал 29">
            <a:extLst>
              <a:ext uri="{FF2B5EF4-FFF2-40B4-BE49-F238E27FC236}">
                <a16:creationId xmlns:a16="http://schemas.microsoft.com/office/drawing/2014/main" id="{0FDA4F73-154D-4604-BD13-20522AE075F2}"/>
              </a:ext>
            </a:extLst>
          </p:cNvPr>
          <p:cNvSpPr/>
          <p:nvPr/>
        </p:nvSpPr>
        <p:spPr>
          <a:xfrm>
            <a:off x="5717010" y="-3820690"/>
            <a:ext cx="757980" cy="757980"/>
          </a:xfrm>
          <a:prstGeom prst="ellipse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F233C"/>
                </a:solidFill>
                <a:latin typeface="Bahnschrift" panose="020B0502040204020203" pitchFamily="34" charset="0"/>
              </a:rPr>
              <a:t>1</a:t>
            </a:r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4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071004-33A9-4764-9442-56630B7E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37" y="-6142826"/>
            <a:ext cx="9395216" cy="54022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DAB448B-847E-459D-B475-61762E58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1" y="717957"/>
            <a:ext cx="9193007" cy="542962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8B5438D-6D55-4F80-9E3F-2E2079449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41" y="7294806"/>
            <a:ext cx="9193007" cy="542962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CD879C0-2533-4815-B11F-F90CC78C4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341" y="13915197"/>
            <a:ext cx="9193007" cy="542962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7C94900-448A-461E-B265-8908D3BD6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082" y="33436722"/>
            <a:ext cx="9001318" cy="531640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00F94FA-4581-420B-BBDD-FD4977424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107" y="20535588"/>
            <a:ext cx="8905474" cy="525979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A71F2E4-9242-4022-ABFC-DB8FB476D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185" y="26986155"/>
            <a:ext cx="8905474" cy="5259796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2DA8ECF-C433-4FE5-B4B4-8E2224B4B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341" y="39943897"/>
            <a:ext cx="9001318" cy="531640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5341" y="46451072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107" y="53071463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7030" y="595786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4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F233C"/>
                </a:solidFill>
                <a:latin typeface="Bahnschrift" panose="020B0502040204020203" pitchFamily="34" charset="0"/>
              </a:rPr>
              <a:t>1</a:t>
            </a:r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5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DAB448B-847E-459D-B475-61762E58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1" y="-5784443"/>
            <a:ext cx="9193007" cy="542962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8B5438D-6D55-4F80-9E3F-2E2079449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1" y="697156"/>
            <a:ext cx="9193007" cy="542962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CD879C0-2533-4815-B11F-F90CC78C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41" y="7412797"/>
            <a:ext cx="9193007" cy="542962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7C94900-448A-461E-B265-8908D3BD6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082" y="26934322"/>
            <a:ext cx="9001318" cy="531640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00F94FA-4581-420B-BBDD-FD4977424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107" y="14033188"/>
            <a:ext cx="8905474" cy="525979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A71F2E4-9242-4022-ABFC-DB8FB476D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185" y="20483755"/>
            <a:ext cx="8905474" cy="5259796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2DA8ECF-C433-4FE5-B4B4-8E2224B4B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341" y="33441497"/>
            <a:ext cx="9001318" cy="531640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341" y="39948672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107" y="46569063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7030" y="530762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5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F233C"/>
                </a:solidFill>
                <a:latin typeface="Bahnschrift" panose="020B0502040204020203" pitchFamily="34" charset="0"/>
              </a:rPr>
              <a:t>1</a:t>
            </a:r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6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8B5438D-6D55-4F80-9E3F-2E207944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1" y="-5906844"/>
            <a:ext cx="9193007" cy="542962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CD879C0-2533-4815-B11F-F90CC78C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1" y="732597"/>
            <a:ext cx="9193007" cy="542962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7C94900-448A-461E-B265-8908D3BD6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82" y="20330322"/>
            <a:ext cx="9001318" cy="531640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00F94FA-4581-420B-BBDD-FD4977424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107" y="7429188"/>
            <a:ext cx="8905474" cy="525979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A71F2E4-9242-4022-ABFC-DB8FB476D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185" y="13879755"/>
            <a:ext cx="8905474" cy="5259796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2DA8ECF-C433-4FE5-B4B4-8E2224B4B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341" y="26837497"/>
            <a:ext cx="9001318" cy="531640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341" y="33344672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107" y="39965063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7030" y="464722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5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F233C"/>
                </a:solidFill>
                <a:latin typeface="Bahnschrift" panose="020B0502040204020203" pitchFamily="34" charset="0"/>
              </a:rPr>
              <a:t>1</a:t>
            </a:r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7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CD879C0-2533-4815-B11F-F90CC78C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1" y="-5871403"/>
            <a:ext cx="9193007" cy="542962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7C94900-448A-461E-B265-8908D3BD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82" y="13726322"/>
            <a:ext cx="9001318" cy="531640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00F94FA-4581-420B-BBDD-FD4977424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107" y="806138"/>
            <a:ext cx="8905474" cy="525979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A71F2E4-9242-4022-ABFC-DB8FB476D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185" y="7275755"/>
            <a:ext cx="8905474" cy="5259796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2DA8ECF-C433-4FE5-B4B4-8E2224B4B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341" y="20233497"/>
            <a:ext cx="9001318" cy="531640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341" y="26740672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107" y="33361063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7030" y="398682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F233C"/>
                </a:solidFill>
                <a:latin typeface="Bahnschrift" panose="020B0502040204020203" pitchFamily="34" charset="0"/>
              </a:rPr>
              <a:t>1</a:t>
            </a:r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8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7C94900-448A-461E-B265-8908D3BD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82" y="7325522"/>
            <a:ext cx="9001318" cy="531640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00F94FA-4581-420B-BBDD-FD497742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07" y="-5594662"/>
            <a:ext cx="8905474" cy="525979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A71F2E4-9242-4022-ABFC-DB8FB476D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185" y="798755"/>
            <a:ext cx="8905474" cy="5259796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2DA8ECF-C433-4FE5-B4B4-8E2224B4B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341" y="13832697"/>
            <a:ext cx="9001318" cy="531640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341" y="20339872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107" y="26960263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7030" y="334674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6FF8CED0-32F0-4053-9642-C20CA3D8548B}"/>
              </a:ext>
            </a:extLst>
          </p:cNvPr>
          <p:cNvSpPr/>
          <p:nvPr/>
        </p:nvSpPr>
        <p:spPr>
          <a:xfrm>
            <a:off x="-5515899" y="0"/>
            <a:ext cx="12192000" cy="6858000"/>
          </a:xfrm>
          <a:prstGeom prst="rect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84410B76-5759-4FAC-869E-BB25637C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2" r="13519"/>
          <a:stretch>
            <a:fillRect/>
          </a:stretch>
        </p:blipFill>
        <p:spPr>
          <a:xfrm>
            <a:off x="12216510" y="0"/>
            <a:ext cx="7054724" cy="6858000"/>
          </a:xfrm>
          <a:custGeom>
            <a:avLst/>
            <a:gdLst>
              <a:gd name="connsiteX0" fmla="*/ 2552087 w 7054724"/>
              <a:gd name="connsiteY0" fmla="*/ 0 h 6858000"/>
              <a:gd name="connsiteX1" fmla="*/ 7054724 w 7054724"/>
              <a:gd name="connsiteY1" fmla="*/ 0 h 6858000"/>
              <a:gd name="connsiteX2" fmla="*/ 7054724 w 7054724"/>
              <a:gd name="connsiteY2" fmla="*/ 6858000 h 6858000"/>
              <a:gd name="connsiteX3" fmla="*/ 0 w 7054724"/>
              <a:gd name="connsiteY3" fmla="*/ 6858000 h 6858000"/>
              <a:gd name="connsiteX4" fmla="*/ 2447296 w 7054724"/>
              <a:gd name="connsiteY4" fmla="*/ 3301918 h 6858000"/>
              <a:gd name="connsiteX5" fmla="*/ 1274698 w 7054724"/>
              <a:gd name="connsiteY5" fmla="*/ 28883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4724" h="6858000">
                <a:moveTo>
                  <a:pt x="2552087" y="0"/>
                </a:moveTo>
                <a:lnTo>
                  <a:pt x="7054724" y="0"/>
                </a:lnTo>
                <a:lnTo>
                  <a:pt x="7054724" y="6858000"/>
                </a:lnTo>
                <a:lnTo>
                  <a:pt x="0" y="6858000"/>
                </a:lnTo>
                <a:lnTo>
                  <a:pt x="2447296" y="3301918"/>
                </a:lnTo>
                <a:lnTo>
                  <a:pt x="1274698" y="2888340"/>
                </a:lnTo>
                <a:close/>
              </a:path>
            </a:pathLst>
          </a:custGeom>
          <a:ln>
            <a:solidFill>
              <a:srgbClr val="8D99AE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1D5B9E-274B-414F-A38B-89AC309ED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95583" y="1530896"/>
            <a:ext cx="5200650" cy="2571751"/>
          </a:xfrm>
        </p:spPr>
        <p:txBody>
          <a:bodyPr/>
          <a:lstStyle/>
          <a:p>
            <a:pPr algn="l"/>
            <a:r>
              <a:rPr lang="ru-RU" sz="4400" b="1" dirty="0">
                <a:solidFill>
                  <a:srgbClr val="EDF2F4"/>
                </a:solidFill>
                <a:latin typeface="Corbel" panose="020B0503020204020204" pitchFamily="34" charset="0"/>
              </a:rPr>
              <a:t>Система поддержки деятельности </a:t>
            </a:r>
            <a:r>
              <a:rPr lang="ru-RU" sz="4400" b="1" dirty="0">
                <a:solidFill>
                  <a:srgbClr val="D90429"/>
                </a:solidFill>
                <a:latin typeface="Corbel" panose="020B0503020204020204" pitchFamily="34" charset="0"/>
              </a:rPr>
              <a:t>музыкальных</a:t>
            </a:r>
            <a:r>
              <a:rPr lang="ru-RU" sz="4400" b="1" dirty="0">
                <a:latin typeface="Corbel" panose="020B0503020204020204" pitchFamily="34" charset="0"/>
              </a:rPr>
              <a:t> </a:t>
            </a:r>
            <a:r>
              <a:rPr lang="ru-RU" sz="4400" b="1" dirty="0">
                <a:solidFill>
                  <a:srgbClr val="EF233C"/>
                </a:solidFill>
                <a:latin typeface="Corbel" panose="020B0503020204020204" pitchFamily="34" charset="0"/>
              </a:rPr>
              <a:t>коллективов</a:t>
            </a:r>
            <a:endParaRPr lang="en-US" sz="4400" b="1" dirty="0">
              <a:solidFill>
                <a:srgbClr val="EF233C"/>
              </a:solidFill>
              <a:latin typeface="Corbel" panose="020B0503020204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25651DC-4974-4910-8610-63680F45D3B8}"/>
              </a:ext>
            </a:extLst>
          </p:cNvPr>
          <p:cNvSpPr txBox="1"/>
          <p:nvPr/>
        </p:nvSpPr>
        <p:spPr>
          <a:xfrm>
            <a:off x="-6195583" y="4269174"/>
            <a:ext cx="464261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D90429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Выполнили студенты</a:t>
            </a:r>
          </a:p>
          <a:p>
            <a:r>
              <a:rPr lang="ru-RU" sz="1600" dirty="0">
                <a:solidFill>
                  <a:srgbClr val="EDF2F4"/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Лузинсан Анастасия Александровна, гр. 430-2</a:t>
            </a:r>
          </a:p>
          <a:p>
            <a:r>
              <a:rPr lang="ru-RU" sz="1600" dirty="0">
                <a:solidFill>
                  <a:srgbClr val="EDF2F4"/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Завзятов Владислав Сергеевич, гр. 430-1</a:t>
            </a:r>
          </a:p>
          <a:p>
            <a:r>
              <a:rPr lang="ru-RU" sz="1600" dirty="0">
                <a:solidFill>
                  <a:srgbClr val="EDF2F4"/>
                </a:solidFill>
                <a:latin typeface="Bahnschrift Light" panose="020B0502040204020203" pitchFamily="34" charset="0"/>
                <a:cs typeface="Times New Roman" panose="02020603050405020304" pitchFamily="18" charset="0"/>
              </a:rPr>
              <a:t>Лисица Дмитрий Сергеевич, гр. 430-1</a:t>
            </a:r>
            <a:endParaRPr lang="en-US" sz="1600" dirty="0">
              <a:solidFill>
                <a:srgbClr val="EDF2F4"/>
              </a:solidFill>
              <a:latin typeface="Bahnschrift Light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5E31A7B8-95C9-4A25-80CC-35823156B49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777" y="5687998"/>
            <a:ext cx="2460754" cy="670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E3BAE-79B0-460C-BD1A-F3BCF80EDD6C}"/>
              </a:ext>
            </a:extLst>
          </p:cNvPr>
          <p:cNvSpPr txBox="1"/>
          <p:nvPr/>
        </p:nvSpPr>
        <p:spPr>
          <a:xfrm>
            <a:off x="1801122" y="3013501"/>
            <a:ext cx="3073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Проблемы</a:t>
            </a:r>
            <a:endParaRPr lang="en-US" sz="4800" b="1" dirty="0">
              <a:solidFill>
                <a:srgbClr val="EDF2F4"/>
              </a:solidFill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12CE2-A348-4F56-AA8C-598A49F524E3}"/>
              </a:ext>
            </a:extLst>
          </p:cNvPr>
          <p:cNvSpPr txBox="1"/>
          <p:nvPr/>
        </p:nvSpPr>
        <p:spPr>
          <a:xfrm>
            <a:off x="11672807" y="63582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B2D42"/>
                </a:solidFill>
                <a:latin typeface="Bahnschrift" panose="020B0502040204020203" pitchFamily="34" charset="0"/>
              </a:rPr>
              <a:t>2</a:t>
            </a:r>
            <a:endParaRPr lang="en-US" dirty="0">
              <a:solidFill>
                <a:srgbClr val="2B2D42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00E101B3-BD65-4E13-8FBE-E58FAE50183F}"/>
              </a:ext>
            </a:extLst>
          </p:cNvPr>
          <p:cNvGrpSpPr/>
          <p:nvPr/>
        </p:nvGrpSpPr>
        <p:grpSpPr>
          <a:xfrm>
            <a:off x="7156683" y="834857"/>
            <a:ext cx="4681090" cy="5251690"/>
            <a:chOff x="7156683" y="834857"/>
            <a:chExt cx="4681090" cy="5251690"/>
          </a:xfrm>
        </p:grpSpPr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79D4C780-6229-45B1-A0F9-FF31A5659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82248" y="4347025"/>
              <a:ext cx="1989316" cy="752788"/>
            </a:xfrm>
            <a:prstGeom prst="rect">
              <a:avLst/>
            </a:prstGeom>
          </p:spPr>
        </p:pic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0AFA1259-F05C-4568-A459-C10A57E33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82248" y="2589480"/>
              <a:ext cx="1989316" cy="752788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7C1F1F33-904C-4189-ABB9-55B041875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82248" y="834857"/>
              <a:ext cx="1989316" cy="75278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1D4217-C2A2-4806-AF08-824630A4026A}"/>
                </a:ext>
              </a:extLst>
            </p:cNvPr>
            <p:cNvSpPr txBox="1"/>
            <p:nvPr/>
          </p:nvSpPr>
          <p:spPr>
            <a:xfrm>
              <a:off x="7433575" y="1650245"/>
              <a:ext cx="40254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Bahnschrift Light" panose="020B0502040204020203" pitchFamily="34" charset="0"/>
                </a:rPr>
                <a:t>Сложность координации</a:t>
              </a:r>
            </a:p>
            <a:p>
              <a:pPr algn="ctr"/>
              <a:r>
                <a:rPr lang="ru-RU" dirty="0">
                  <a:latin typeface="Bahnschrift Light" panose="020B0502040204020203" pitchFamily="34" charset="0"/>
                </a:rPr>
                <a:t>участников в больших коллективах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DC0CEC-4D34-49A0-9155-590A9F8EE8CE}"/>
                </a:ext>
              </a:extLst>
            </p:cNvPr>
            <p:cNvSpPr txBox="1"/>
            <p:nvPr/>
          </p:nvSpPr>
          <p:spPr>
            <a:xfrm>
              <a:off x="7244739" y="3406731"/>
              <a:ext cx="4447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Bahnschrift Light" panose="020B0502040204020203" pitchFamily="34" charset="0"/>
                </a:rPr>
                <a:t>Проблема согласования времени в музыкальных группах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CE27A0-C788-428A-8D42-85637F0838D4}"/>
                </a:ext>
              </a:extLst>
            </p:cNvPr>
            <p:cNvSpPr txBox="1"/>
            <p:nvPr/>
          </p:nvSpPr>
          <p:spPr>
            <a:xfrm>
              <a:off x="7156683" y="5163217"/>
              <a:ext cx="46810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latin typeface="Bahnschrift Light" panose="020B0502040204020203" pitchFamily="34" charset="0"/>
                </a:rPr>
                <a:t>Отсутствие информационной платформы,</a:t>
              </a:r>
              <a:br>
                <a:rPr lang="ru-RU" dirty="0">
                  <a:latin typeface="Bahnschrift Light" panose="020B0502040204020203" pitchFamily="34" charset="0"/>
                </a:rPr>
              </a:br>
              <a:r>
                <a:rPr lang="ru-RU" dirty="0">
                  <a:latin typeface="Bahnschrift Light" panose="020B0502040204020203" pitchFamily="34" charset="0"/>
                </a:rPr>
                <a:t>агрегирующей музыкальные коллективы,</a:t>
              </a:r>
              <a:br>
                <a:rPr lang="ru-RU" dirty="0">
                  <a:latin typeface="Bahnschrift Light" panose="020B0502040204020203" pitchFamily="34" charset="0"/>
                </a:rPr>
              </a:br>
              <a:r>
                <a:rPr lang="ru-RU" dirty="0">
                  <a:latin typeface="Bahnschrift Light" panose="020B0502040204020203" pitchFamily="34" charset="0"/>
                </a:rPr>
                <a:t>открытые для набора новых участников</a:t>
              </a: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9CBDE9FC-EED2-43DF-9416-C6EC73CB4E3C}"/>
                </a:ext>
              </a:extLst>
            </p:cNvPr>
            <p:cNvSpPr/>
            <p:nvPr/>
          </p:nvSpPr>
          <p:spPr>
            <a:xfrm>
              <a:off x="9163464" y="906839"/>
              <a:ext cx="667732" cy="66773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1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AF5E1E1-2067-485B-940C-C4FEC094695B}"/>
                </a:ext>
              </a:extLst>
            </p:cNvPr>
            <p:cNvSpPr/>
            <p:nvPr/>
          </p:nvSpPr>
          <p:spPr>
            <a:xfrm>
              <a:off x="9163464" y="2644828"/>
              <a:ext cx="667732" cy="66773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2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783B8CB-DF91-4A51-8201-A49AEC9649C6}"/>
                </a:ext>
              </a:extLst>
            </p:cNvPr>
            <p:cNvSpPr/>
            <p:nvPr/>
          </p:nvSpPr>
          <p:spPr>
            <a:xfrm>
              <a:off x="9163464" y="4367618"/>
              <a:ext cx="667732" cy="66773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3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623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F233C"/>
                </a:solidFill>
                <a:latin typeface="Bahnschrift" panose="020B0502040204020203" pitchFamily="34" charset="0"/>
              </a:rPr>
              <a:t>1</a:t>
            </a:r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9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7C94900-448A-461E-B265-8908D3BD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1" y="770798"/>
            <a:ext cx="9001318" cy="531640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A71F2E4-9242-4022-ABFC-DB8FB476D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85" y="-5906845"/>
            <a:ext cx="8905474" cy="5259796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2DA8ECF-C433-4FE5-B4B4-8E2224B4B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41" y="7127097"/>
            <a:ext cx="9001318" cy="531640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341" y="13634272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107" y="20254663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030" y="267618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3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20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7C94900-448A-461E-B265-8908D3BD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1" y="-5528402"/>
            <a:ext cx="9001318" cy="5316404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2DA8ECF-C433-4FE5-B4B4-8E2224B4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1" y="827897"/>
            <a:ext cx="9001318" cy="531640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41" y="7335072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107" y="13955463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030" y="204626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21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2DA8ECF-C433-4FE5-B4B4-8E2224B4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1" y="-5877703"/>
            <a:ext cx="9001318" cy="5316404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1" y="744181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107" y="7249863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030" y="137570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22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8A9F3FD-D6E4-4163-AC46-1DECD620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1" y="-5758219"/>
            <a:ext cx="9193007" cy="542962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07" y="760572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30" y="7254638"/>
            <a:ext cx="9001318" cy="53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8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23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864FE42-8D9F-4581-8D81-F4DCE431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07" y="-5741828"/>
            <a:ext cx="9001318" cy="531640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30" y="752238"/>
            <a:ext cx="9001318" cy="53164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224C15-E6E5-47BF-BEF6-1B86DF08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107" y="7252394"/>
            <a:ext cx="9098742" cy="53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0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24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1CF2247-F694-48C5-8C2A-A7E7E9C0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30" y="-5796053"/>
            <a:ext cx="9001318" cy="53164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224C15-E6E5-47BF-BEF6-1B86DF08C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07" y="704103"/>
            <a:ext cx="9098742" cy="537394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F9F01-838E-4A8D-B974-0769DA6DD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962" y="7319788"/>
            <a:ext cx="9045887" cy="534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B6730FA-196A-4E7A-9C87-079404171517}"/>
              </a:ext>
            </a:extLst>
          </p:cNvPr>
          <p:cNvGrpSpPr/>
          <p:nvPr/>
        </p:nvGrpSpPr>
        <p:grpSpPr>
          <a:xfrm>
            <a:off x="0" y="503656"/>
            <a:ext cx="12192000" cy="766948"/>
            <a:chOff x="10160" y="180257"/>
            <a:chExt cx="12192000" cy="76694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A951425C-333C-4364-9692-F5F41854A60B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BE4AB950-C2E0-4399-A336-A853B82D8971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760BABB5-A852-4CD3-8207-BA87E08527E5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12EB378-0A21-477E-8083-751B983D5706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4A047AD1-8E7E-4AC9-A89A-85848F61F53A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4576F6-478B-470D-A4AC-94DA9C4A33D9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56F85362-2E4E-43B7-AD56-F0565A51A194}"/>
              </a:ext>
            </a:extLst>
          </p:cNvPr>
          <p:cNvGrpSpPr/>
          <p:nvPr/>
        </p:nvGrpSpPr>
        <p:grpSpPr>
          <a:xfrm rot="10800000">
            <a:off x="-17259" y="5587395"/>
            <a:ext cx="12192000" cy="766948"/>
            <a:chOff x="10160" y="180257"/>
            <a:chExt cx="12192000" cy="766948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9A9D95CC-A53F-477D-A4DA-B349D6D4166E}"/>
                </a:ext>
              </a:extLst>
            </p:cNvPr>
            <p:cNvSpPr/>
            <p:nvPr/>
          </p:nvSpPr>
          <p:spPr>
            <a:xfrm flipV="1">
              <a:off x="10160" y="612362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352B13F1-07BC-4D97-B691-D90509A4B08A}"/>
                </a:ext>
              </a:extLst>
            </p:cNvPr>
            <p:cNvSpPr/>
            <p:nvPr/>
          </p:nvSpPr>
          <p:spPr>
            <a:xfrm flipV="1">
              <a:off x="10160" y="286245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1D5B4CCE-FC47-4274-B8CA-89948DDB46EC}"/>
                </a:ext>
              </a:extLst>
            </p:cNvPr>
            <p:cNvSpPr/>
            <p:nvPr/>
          </p:nvSpPr>
          <p:spPr>
            <a:xfrm flipV="1">
              <a:off x="10160" y="1802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EB72C48-E04F-45CD-B78E-53C5F89107D8}"/>
                </a:ext>
              </a:extLst>
            </p:cNvPr>
            <p:cNvSpPr/>
            <p:nvPr/>
          </p:nvSpPr>
          <p:spPr>
            <a:xfrm flipV="1">
              <a:off x="10160" y="503657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9F8C2E6-2BED-427D-A6D4-A1D9F6F73D1E}"/>
                </a:ext>
              </a:extLst>
            </p:cNvPr>
            <p:cNvSpPr/>
            <p:nvPr/>
          </p:nvSpPr>
          <p:spPr>
            <a:xfrm flipV="1">
              <a:off x="10160" y="392233"/>
              <a:ext cx="12192000" cy="204756"/>
            </a:xfrm>
            <a:custGeom>
              <a:avLst/>
              <a:gdLst>
                <a:gd name="connsiteX0" fmla="*/ -3055 w 1968036"/>
                <a:gd name="connsiteY0" fmla="*/ -299 h 2717"/>
                <a:gd name="connsiteX1" fmla="*/ 1964982 w 1968036"/>
                <a:gd name="connsiteY1" fmla="*/ -299 h 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8036" h="2717">
                  <a:moveTo>
                    <a:pt x="-3055" y="-299"/>
                  </a:moveTo>
                  <a:lnTo>
                    <a:pt x="1964982" y="-299"/>
                  </a:lnTo>
                </a:path>
              </a:pathLst>
            </a:custGeom>
            <a:solidFill>
              <a:srgbClr val="EDF2F4"/>
            </a:solidFill>
            <a:ln w="37215" cap="flat">
              <a:solidFill>
                <a:srgbClr val="8D99A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0918C139-6F34-433A-ACC2-D1CFD12AAC4E}"/>
                </a:ext>
              </a:extLst>
            </p:cNvPr>
            <p:cNvSpPr/>
            <p:nvPr/>
          </p:nvSpPr>
          <p:spPr>
            <a:xfrm flipV="1">
              <a:off x="102981" y="195138"/>
              <a:ext cx="265436" cy="752067"/>
            </a:xfrm>
            <a:custGeom>
              <a:avLst/>
              <a:gdLst>
                <a:gd name="connsiteX0" fmla="*/ 156138 w 265436"/>
                <a:gd name="connsiteY0" fmla="*/ 750916 h 752067"/>
                <a:gd name="connsiteX1" fmla="*/ 109435 w 265436"/>
                <a:gd name="connsiteY1" fmla="*/ 681678 h 752067"/>
                <a:gd name="connsiteX2" fmla="*/ 101113 w 265436"/>
                <a:gd name="connsiteY2" fmla="*/ 634302 h 752067"/>
                <a:gd name="connsiteX3" fmla="*/ 113947 w 265436"/>
                <a:gd name="connsiteY3" fmla="*/ 526034 h 752067"/>
                <a:gd name="connsiteX4" fmla="*/ 115001 w 265436"/>
                <a:gd name="connsiteY4" fmla="*/ 519980 h 752067"/>
                <a:gd name="connsiteX5" fmla="*/ 101231 w 265436"/>
                <a:gd name="connsiteY5" fmla="*/ 505756 h 752067"/>
                <a:gd name="connsiteX6" fmla="*/ 42455 w 265436"/>
                <a:gd name="connsiteY6" fmla="*/ 440103 h 752067"/>
                <a:gd name="connsiteX7" fmla="*/ 2081 w 265436"/>
                <a:gd name="connsiteY7" fmla="*/ 355875 h 752067"/>
                <a:gd name="connsiteX8" fmla="*/ 10578 w 265436"/>
                <a:gd name="connsiteY8" fmla="*/ 269413 h 752067"/>
                <a:gd name="connsiteX9" fmla="*/ 104336 w 265436"/>
                <a:gd name="connsiteY9" fmla="*/ 179425 h 752067"/>
                <a:gd name="connsiteX10" fmla="*/ 137152 w 265436"/>
                <a:gd name="connsiteY10" fmla="*/ 175194 h 752067"/>
                <a:gd name="connsiteX11" fmla="*/ 174304 w 265436"/>
                <a:gd name="connsiteY11" fmla="*/ 178132 h 752067"/>
                <a:gd name="connsiteX12" fmla="*/ 181101 w 265436"/>
                <a:gd name="connsiteY12" fmla="*/ 178896 h 752067"/>
                <a:gd name="connsiteX13" fmla="*/ 189891 w 265436"/>
                <a:gd name="connsiteY13" fmla="*/ 126526 h 752067"/>
                <a:gd name="connsiteX14" fmla="*/ 192235 w 265436"/>
                <a:gd name="connsiteY14" fmla="*/ 54700 h 752067"/>
                <a:gd name="connsiteX15" fmla="*/ 151626 w 265436"/>
                <a:gd name="connsiteY15" fmla="*/ 17670 h 752067"/>
                <a:gd name="connsiteX16" fmla="*/ 124904 w 265436"/>
                <a:gd name="connsiteY16" fmla="*/ 17082 h 752067"/>
                <a:gd name="connsiteX17" fmla="*/ 105157 w 265436"/>
                <a:gd name="connsiteY17" fmla="*/ 31365 h 752067"/>
                <a:gd name="connsiteX18" fmla="*/ 103633 w 265436"/>
                <a:gd name="connsiteY18" fmla="*/ 35480 h 752067"/>
                <a:gd name="connsiteX19" fmla="*/ 107852 w 265436"/>
                <a:gd name="connsiteY19" fmla="*/ 36596 h 752067"/>
                <a:gd name="connsiteX20" fmla="*/ 134515 w 265436"/>
                <a:gd name="connsiteY20" fmla="*/ 57756 h 752067"/>
                <a:gd name="connsiteX21" fmla="*/ 138207 w 265436"/>
                <a:gd name="connsiteY21" fmla="*/ 74155 h 752067"/>
                <a:gd name="connsiteX22" fmla="*/ 113829 w 265436"/>
                <a:gd name="connsiteY22" fmla="*/ 109774 h 752067"/>
                <a:gd name="connsiteX23" fmla="*/ 60153 w 265436"/>
                <a:gd name="connsiteY23" fmla="*/ 82619 h 752067"/>
                <a:gd name="connsiteX24" fmla="*/ 59156 w 265436"/>
                <a:gd name="connsiteY24" fmla="*/ 47176 h 752067"/>
                <a:gd name="connsiteX25" fmla="*/ 136859 w 265436"/>
                <a:gd name="connsiteY25" fmla="*/ 96 h 752067"/>
                <a:gd name="connsiteX26" fmla="*/ 207998 w 265436"/>
                <a:gd name="connsiteY26" fmla="*/ 45942 h 752067"/>
                <a:gd name="connsiteX27" fmla="*/ 212510 w 265436"/>
                <a:gd name="connsiteY27" fmla="*/ 87204 h 752067"/>
                <a:gd name="connsiteX28" fmla="*/ 199384 w 265436"/>
                <a:gd name="connsiteY28" fmla="*/ 170903 h 752067"/>
                <a:gd name="connsiteX29" fmla="*/ 196806 w 265436"/>
                <a:gd name="connsiteY29" fmla="*/ 184128 h 752067"/>
                <a:gd name="connsiteX30" fmla="*/ 198622 w 265436"/>
                <a:gd name="connsiteY30" fmla="*/ 184950 h 752067"/>
                <a:gd name="connsiteX31" fmla="*/ 233430 w 265436"/>
                <a:gd name="connsiteY31" fmla="*/ 207580 h 752067"/>
                <a:gd name="connsiteX32" fmla="*/ 244096 w 265436"/>
                <a:gd name="connsiteY32" fmla="*/ 219453 h 752067"/>
                <a:gd name="connsiteX33" fmla="*/ 251714 w 265436"/>
                <a:gd name="connsiteY33" fmla="*/ 341240 h 752067"/>
                <a:gd name="connsiteX34" fmla="*/ 234720 w 265436"/>
                <a:gd name="connsiteY34" fmla="*/ 363750 h 752067"/>
                <a:gd name="connsiteX35" fmla="*/ 193407 w 265436"/>
                <a:gd name="connsiteY35" fmla="*/ 386675 h 752067"/>
                <a:gd name="connsiteX36" fmla="*/ 161529 w 265436"/>
                <a:gd name="connsiteY36" fmla="*/ 387556 h 752067"/>
                <a:gd name="connsiteX37" fmla="*/ 155259 w 265436"/>
                <a:gd name="connsiteY37" fmla="*/ 386792 h 752067"/>
                <a:gd name="connsiteX38" fmla="*/ 142426 w 265436"/>
                <a:gd name="connsiteY38" fmla="*/ 449390 h 752067"/>
                <a:gd name="connsiteX39" fmla="*/ 140316 w 265436"/>
                <a:gd name="connsiteY39" fmla="*/ 460087 h 752067"/>
                <a:gd name="connsiteX40" fmla="*/ 147524 w 265436"/>
                <a:gd name="connsiteY40" fmla="*/ 467904 h 752067"/>
                <a:gd name="connsiteX41" fmla="*/ 197333 w 265436"/>
                <a:gd name="connsiteY41" fmla="*/ 549077 h 752067"/>
                <a:gd name="connsiteX42" fmla="*/ 209346 w 265436"/>
                <a:gd name="connsiteY42" fmla="*/ 638770 h 752067"/>
                <a:gd name="connsiteX43" fmla="*/ 202783 w 265436"/>
                <a:gd name="connsiteY43" fmla="*/ 695136 h 752067"/>
                <a:gd name="connsiteX44" fmla="*/ 156138 w 265436"/>
                <a:gd name="connsiteY44" fmla="*/ 750916 h 752067"/>
                <a:gd name="connsiteX45" fmla="*/ 178289 w 265436"/>
                <a:gd name="connsiteY45" fmla="*/ 684145 h 752067"/>
                <a:gd name="connsiteX46" fmla="*/ 190594 w 265436"/>
                <a:gd name="connsiteY46" fmla="*/ 653760 h 752067"/>
                <a:gd name="connsiteX47" fmla="*/ 178523 w 265436"/>
                <a:gd name="connsiteY47" fmla="*/ 601447 h 752067"/>
                <a:gd name="connsiteX48" fmla="*/ 134925 w 265436"/>
                <a:gd name="connsiteY48" fmla="*/ 541259 h 752067"/>
                <a:gd name="connsiteX49" fmla="*/ 127190 w 265436"/>
                <a:gd name="connsiteY49" fmla="*/ 532735 h 752067"/>
                <a:gd name="connsiteX50" fmla="*/ 126487 w 265436"/>
                <a:gd name="connsiteY50" fmla="*/ 536556 h 752067"/>
                <a:gd name="connsiteX51" fmla="*/ 122209 w 265436"/>
                <a:gd name="connsiteY51" fmla="*/ 569706 h 752067"/>
                <a:gd name="connsiteX52" fmla="*/ 123733 w 265436"/>
                <a:gd name="connsiteY52" fmla="*/ 603505 h 752067"/>
                <a:gd name="connsiteX53" fmla="*/ 152387 w 265436"/>
                <a:gd name="connsiteY53" fmla="*/ 674978 h 752067"/>
                <a:gd name="connsiteX54" fmla="*/ 178289 w 265436"/>
                <a:gd name="connsiteY54" fmla="*/ 684145 h 752067"/>
                <a:gd name="connsiteX55" fmla="*/ 130354 w 265436"/>
                <a:gd name="connsiteY55" fmla="*/ 439220 h 752067"/>
                <a:gd name="connsiteX56" fmla="*/ 136918 w 265436"/>
                <a:gd name="connsiteY56" fmla="*/ 406070 h 752067"/>
                <a:gd name="connsiteX57" fmla="*/ 139613 w 265436"/>
                <a:gd name="connsiteY57" fmla="*/ 381324 h 752067"/>
                <a:gd name="connsiteX58" fmla="*/ 132698 w 265436"/>
                <a:gd name="connsiteY58" fmla="*/ 378094 h 752067"/>
                <a:gd name="connsiteX59" fmla="*/ 85233 w 265436"/>
                <a:gd name="connsiteY59" fmla="*/ 326899 h 752067"/>
                <a:gd name="connsiteX60" fmla="*/ 83241 w 265436"/>
                <a:gd name="connsiteY60" fmla="*/ 277407 h 752067"/>
                <a:gd name="connsiteX61" fmla="*/ 93261 w 265436"/>
                <a:gd name="connsiteY61" fmla="*/ 257540 h 752067"/>
                <a:gd name="connsiteX62" fmla="*/ 120217 w 265436"/>
                <a:gd name="connsiteY62" fmla="*/ 232442 h 752067"/>
                <a:gd name="connsiteX63" fmla="*/ 138851 w 265436"/>
                <a:gd name="connsiteY63" fmla="*/ 222627 h 752067"/>
                <a:gd name="connsiteX64" fmla="*/ 140961 w 265436"/>
                <a:gd name="connsiteY64" fmla="*/ 224390 h 752067"/>
                <a:gd name="connsiteX65" fmla="*/ 142191 w 265436"/>
                <a:gd name="connsiteY65" fmla="*/ 226153 h 752067"/>
                <a:gd name="connsiteX66" fmla="*/ 135863 w 265436"/>
                <a:gd name="connsiteY66" fmla="*/ 232501 h 752067"/>
                <a:gd name="connsiteX67" fmla="*/ 111954 w 265436"/>
                <a:gd name="connsiteY67" fmla="*/ 275115 h 752067"/>
                <a:gd name="connsiteX68" fmla="*/ 111720 w 265436"/>
                <a:gd name="connsiteY68" fmla="*/ 290985 h 752067"/>
                <a:gd name="connsiteX69" fmla="*/ 136683 w 265436"/>
                <a:gd name="connsiteY69" fmla="*/ 330249 h 752067"/>
                <a:gd name="connsiteX70" fmla="*/ 150161 w 265436"/>
                <a:gd name="connsiteY70" fmla="*/ 336655 h 752067"/>
                <a:gd name="connsiteX71" fmla="*/ 152212 w 265436"/>
                <a:gd name="connsiteY71" fmla="*/ 328602 h 752067"/>
                <a:gd name="connsiteX72" fmla="*/ 159947 w 265436"/>
                <a:gd name="connsiteY72" fmla="*/ 289338 h 752067"/>
                <a:gd name="connsiteX73" fmla="*/ 177702 w 265436"/>
                <a:gd name="connsiteY73" fmla="*/ 195824 h 752067"/>
                <a:gd name="connsiteX74" fmla="*/ 171960 w 265436"/>
                <a:gd name="connsiteY74" fmla="*/ 194178 h 752067"/>
                <a:gd name="connsiteX75" fmla="*/ 114826 w 265436"/>
                <a:gd name="connsiteY75" fmla="*/ 194178 h 752067"/>
                <a:gd name="connsiteX76" fmla="*/ 44038 w 265436"/>
                <a:gd name="connsiteY76" fmla="*/ 248371 h 752067"/>
                <a:gd name="connsiteX77" fmla="*/ 32728 w 265436"/>
                <a:gd name="connsiteY77" fmla="*/ 306972 h 752067"/>
                <a:gd name="connsiteX78" fmla="*/ 45151 w 265436"/>
                <a:gd name="connsiteY78" fmla="*/ 359285 h 752067"/>
                <a:gd name="connsiteX79" fmla="*/ 75916 w 265436"/>
                <a:gd name="connsiteY79" fmla="*/ 400956 h 752067"/>
                <a:gd name="connsiteX80" fmla="*/ 97539 w 265436"/>
                <a:gd name="connsiteY80" fmla="*/ 421529 h 752067"/>
                <a:gd name="connsiteX81" fmla="*/ 128421 w 265436"/>
                <a:gd name="connsiteY81" fmla="*/ 448744 h 752067"/>
                <a:gd name="connsiteX82" fmla="*/ 130354 w 265436"/>
                <a:gd name="connsiteY82" fmla="*/ 439220 h 752067"/>
                <a:gd name="connsiteX83" fmla="*/ 180925 w 265436"/>
                <a:gd name="connsiteY83" fmla="*/ 337301 h 752067"/>
                <a:gd name="connsiteX84" fmla="*/ 218898 w 265436"/>
                <a:gd name="connsiteY84" fmla="*/ 307267 h 752067"/>
                <a:gd name="connsiteX85" fmla="*/ 229562 w 265436"/>
                <a:gd name="connsiteY85" fmla="*/ 266122 h 752067"/>
                <a:gd name="connsiteX86" fmla="*/ 210225 w 265436"/>
                <a:gd name="connsiteY86" fmla="*/ 215456 h 752067"/>
                <a:gd name="connsiteX87" fmla="*/ 193407 w 265436"/>
                <a:gd name="connsiteY87" fmla="*/ 202760 h 752067"/>
                <a:gd name="connsiteX88" fmla="*/ 184090 w 265436"/>
                <a:gd name="connsiteY88" fmla="*/ 247313 h 752067"/>
                <a:gd name="connsiteX89" fmla="*/ 165221 w 265436"/>
                <a:gd name="connsiteY89" fmla="*/ 338064 h 752067"/>
                <a:gd name="connsiteX90" fmla="*/ 170612 w 265436"/>
                <a:gd name="connsiteY90" fmla="*/ 338830 h 752067"/>
                <a:gd name="connsiteX91" fmla="*/ 180925 w 265436"/>
                <a:gd name="connsiteY91" fmla="*/ 337301 h 75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5436" h="752067">
                  <a:moveTo>
                    <a:pt x="156138" y="750916"/>
                  </a:moveTo>
                  <a:cubicBezTo>
                    <a:pt x="138382" y="744628"/>
                    <a:pt x="120217" y="717707"/>
                    <a:pt x="109435" y="681678"/>
                  </a:cubicBezTo>
                  <a:cubicBezTo>
                    <a:pt x="104629" y="665514"/>
                    <a:pt x="102168" y="651524"/>
                    <a:pt x="101113" y="634302"/>
                  </a:cubicBezTo>
                  <a:cubicBezTo>
                    <a:pt x="99883" y="613790"/>
                    <a:pt x="102109" y="595098"/>
                    <a:pt x="113947" y="526034"/>
                  </a:cubicBezTo>
                  <a:lnTo>
                    <a:pt x="115001" y="519980"/>
                  </a:lnTo>
                  <a:lnTo>
                    <a:pt x="101231" y="505756"/>
                  </a:lnTo>
                  <a:cubicBezTo>
                    <a:pt x="68942" y="472372"/>
                    <a:pt x="56344" y="458323"/>
                    <a:pt x="42455" y="440103"/>
                  </a:cubicBezTo>
                  <a:cubicBezTo>
                    <a:pt x="19836" y="410421"/>
                    <a:pt x="7062" y="383794"/>
                    <a:pt x="2081" y="355875"/>
                  </a:cubicBezTo>
                  <a:cubicBezTo>
                    <a:pt x="-2548" y="329954"/>
                    <a:pt x="733" y="296628"/>
                    <a:pt x="10578" y="269413"/>
                  </a:cubicBezTo>
                  <a:cubicBezTo>
                    <a:pt x="27689" y="222274"/>
                    <a:pt x="60914" y="190417"/>
                    <a:pt x="104336" y="179425"/>
                  </a:cubicBezTo>
                  <a:cubicBezTo>
                    <a:pt x="115587" y="176545"/>
                    <a:pt x="123440" y="175546"/>
                    <a:pt x="137152" y="175194"/>
                  </a:cubicBezTo>
                  <a:cubicBezTo>
                    <a:pt x="150864" y="174841"/>
                    <a:pt x="162525" y="175781"/>
                    <a:pt x="174304" y="178132"/>
                  </a:cubicBezTo>
                  <a:cubicBezTo>
                    <a:pt x="178699" y="179014"/>
                    <a:pt x="180984" y="179308"/>
                    <a:pt x="181101" y="178896"/>
                  </a:cubicBezTo>
                  <a:cubicBezTo>
                    <a:pt x="181629" y="177250"/>
                    <a:pt x="187547" y="141632"/>
                    <a:pt x="189891" y="126526"/>
                  </a:cubicBezTo>
                  <a:cubicBezTo>
                    <a:pt x="196396" y="84147"/>
                    <a:pt x="196923" y="68689"/>
                    <a:pt x="192235" y="54700"/>
                  </a:cubicBezTo>
                  <a:cubicBezTo>
                    <a:pt x="186023" y="36126"/>
                    <a:pt x="171550" y="22960"/>
                    <a:pt x="151626" y="17670"/>
                  </a:cubicBezTo>
                  <a:cubicBezTo>
                    <a:pt x="144360" y="15731"/>
                    <a:pt x="131409" y="15437"/>
                    <a:pt x="124904" y="17082"/>
                  </a:cubicBezTo>
                  <a:cubicBezTo>
                    <a:pt x="115587" y="19433"/>
                    <a:pt x="108497" y="24547"/>
                    <a:pt x="105157" y="31365"/>
                  </a:cubicBezTo>
                  <a:cubicBezTo>
                    <a:pt x="104102" y="33423"/>
                    <a:pt x="103457" y="35303"/>
                    <a:pt x="103633" y="35480"/>
                  </a:cubicBezTo>
                  <a:cubicBezTo>
                    <a:pt x="103809" y="35656"/>
                    <a:pt x="105684" y="36185"/>
                    <a:pt x="107852" y="36596"/>
                  </a:cubicBezTo>
                  <a:cubicBezTo>
                    <a:pt x="119103" y="39006"/>
                    <a:pt x="129475" y="47176"/>
                    <a:pt x="134515" y="57756"/>
                  </a:cubicBezTo>
                  <a:cubicBezTo>
                    <a:pt x="137328" y="63752"/>
                    <a:pt x="138207" y="67454"/>
                    <a:pt x="138207" y="74155"/>
                  </a:cubicBezTo>
                  <a:cubicBezTo>
                    <a:pt x="138207" y="89966"/>
                    <a:pt x="128772" y="103779"/>
                    <a:pt x="113829" y="109774"/>
                  </a:cubicBezTo>
                  <a:cubicBezTo>
                    <a:pt x="91738" y="118650"/>
                    <a:pt x="67419" y="106306"/>
                    <a:pt x="60153" y="82619"/>
                  </a:cubicBezTo>
                  <a:cubicBezTo>
                    <a:pt x="56695" y="71275"/>
                    <a:pt x="56285" y="55699"/>
                    <a:pt x="59156" y="47176"/>
                  </a:cubicBezTo>
                  <a:cubicBezTo>
                    <a:pt x="67829" y="21843"/>
                    <a:pt x="101113" y="1624"/>
                    <a:pt x="136859" y="96"/>
                  </a:cubicBezTo>
                  <a:cubicBezTo>
                    <a:pt x="171550" y="-1432"/>
                    <a:pt x="197860" y="15495"/>
                    <a:pt x="207998" y="45942"/>
                  </a:cubicBezTo>
                  <a:cubicBezTo>
                    <a:pt x="211924" y="57815"/>
                    <a:pt x="213624" y="72980"/>
                    <a:pt x="212510" y="87204"/>
                  </a:cubicBezTo>
                  <a:cubicBezTo>
                    <a:pt x="211280" y="103074"/>
                    <a:pt x="206299" y="134931"/>
                    <a:pt x="199384" y="170903"/>
                  </a:cubicBezTo>
                  <a:lnTo>
                    <a:pt x="196806" y="184128"/>
                  </a:lnTo>
                  <a:lnTo>
                    <a:pt x="198622" y="184950"/>
                  </a:lnTo>
                  <a:cubicBezTo>
                    <a:pt x="215089" y="192592"/>
                    <a:pt x="223820" y="198293"/>
                    <a:pt x="233430" y="207580"/>
                  </a:cubicBezTo>
                  <a:cubicBezTo>
                    <a:pt x="237123" y="211165"/>
                    <a:pt x="241928" y="216514"/>
                    <a:pt x="244096" y="219453"/>
                  </a:cubicBezTo>
                  <a:cubicBezTo>
                    <a:pt x="269468" y="253250"/>
                    <a:pt x="272515" y="302505"/>
                    <a:pt x="251714" y="341240"/>
                  </a:cubicBezTo>
                  <a:cubicBezTo>
                    <a:pt x="247493" y="349058"/>
                    <a:pt x="241694" y="356756"/>
                    <a:pt x="234720" y="363750"/>
                  </a:cubicBezTo>
                  <a:cubicBezTo>
                    <a:pt x="222706" y="375802"/>
                    <a:pt x="209815" y="382971"/>
                    <a:pt x="193407" y="386675"/>
                  </a:cubicBezTo>
                  <a:cubicBezTo>
                    <a:pt x="185965" y="388379"/>
                    <a:pt x="169850" y="388848"/>
                    <a:pt x="161529" y="387556"/>
                  </a:cubicBezTo>
                  <a:cubicBezTo>
                    <a:pt x="158189" y="387027"/>
                    <a:pt x="155376" y="386675"/>
                    <a:pt x="155259" y="386792"/>
                  </a:cubicBezTo>
                  <a:cubicBezTo>
                    <a:pt x="155142" y="386910"/>
                    <a:pt x="145942" y="431816"/>
                    <a:pt x="142426" y="449390"/>
                  </a:cubicBezTo>
                  <a:lnTo>
                    <a:pt x="140316" y="460087"/>
                  </a:lnTo>
                  <a:lnTo>
                    <a:pt x="147524" y="467904"/>
                  </a:lnTo>
                  <a:cubicBezTo>
                    <a:pt x="172487" y="494648"/>
                    <a:pt x="187489" y="519157"/>
                    <a:pt x="197333" y="549077"/>
                  </a:cubicBezTo>
                  <a:cubicBezTo>
                    <a:pt x="206475" y="576818"/>
                    <a:pt x="209991" y="603210"/>
                    <a:pt x="209346" y="638770"/>
                  </a:cubicBezTo>
                  <a:cubicBezTo>
                    <a:pt x="208936" y="662164"/>
                    <a:pt x="207178" y="677211"/>
                    <a:pt x="202783" y="695136"/>
                  </a:cubicBezTo>
                  <a:cubicBezTo>
                    <a:pt x="192821" y="735869"/>
                    <a:pt x="174772" y="757442"/>
                    <a:pt x="156138" y="750916"/>
                  </a:cubicBezTo>
                  <a:close/>
                  <a:moveTo>
                    <a:pt x="178289" y="684145"/>
                  </a:moveTo>
                  <a:cubicBezTo>
                    <a:pt x="185731" y="680326"/>
                    <a:pt x="189950" y="669982"/>
                    <a:pt x="190594" y="653760"/>
                  </a:cubicBezTo>
                  <a:cubicBezTo>
                    <a:pt x="191356" y="636066"/>
                    <a:pt x="187606" y="620078"/>
                    <a:pt x="178523" y="601447"/>
                  </a:cubicBezTo>
                  <a:cubicBezTo>
                    <a:pt x="169440" y="582990"/>
                    <a:pt x="156079" y="564475"/>
                    <a:pt x="134925" y="541259"/>
                  </a:cubicBezTo>
                  <a:lnTo>
                    <a:pt x="127190" y="532735"/>
                  </a:lnTo>
                  <a:lnTo>
                    <a:pt x="126487" y="536556"/>
                  </a:lnTo>
                  <a:cubicBezTo>
                    <a:pt x="125315" y="543022"/>
                    <a:pt x="122854" y="562300"/>
                    <a:pt x="122209" y="569706"/>
                  </a:cubicBezTo>
                  <a:cubicBezTo>
                    <a:pt x="121564" y="577524"/>
                    <a:pt x="122209" y="591982"/>
                    <a:pt x="123733" y="603505"/>
                  </a:cubicBezTo>
                  <a:cubicBezTo>
                    <a:pt x="127717" y="634302"/>
                    <a:pt x="138148" y="660283"/>
                    <a:pt x="152387" y="674978"/>
                  </a:cubicBezTo>
                  <a:cubicBezTo>
                    <a:pt x="161588" y="684382"/>
                    <a:pt x="171139" y="687790"/>
                    <a:pt x="178289" y="684145"/>
                  </a:cubicBezTo>
                  <a:close/>
                  <a:moveTo>
                    <a:pt x="130354" y="439220"/>
                  </a:moveTo>
                  <a:cubicBezTo>
                    <a:pt x="131409" y="434049"/>
                    <a:pt x="134339" y="419119"/>
                    <a:pt x="136918" y="406070"/>
                  </a:cubicBezTo>
                  <a:cubicBezTo>
                    <a:pt x="141664" y="382147"/>
                    <a:pt x="141723" y="381384"/>
                    <a:pt x="139613" y="381324"/>
                  </a:cubicBezTo>
                  <a:cubicBezTo>
                    <a:pt x="139320" y="381324"/>
                    <a:pt x="136214" y="379855"/>
                    <a:pt x="132698" y="378094"/>
                  </a:cubicBezTo>
                  <a:cubicBezTo>
                    <a:pt x="110782" y="367160"/>
                    <a:pt x="94023" y="349058"/>
                    <a:pt x="85233" y="326899"/>
                  </a:cubicBezTo>
                  <a:cubicBezTo>
                    <a:pt x="79139" y="311380"/>
                    <a:pt x="78377" y="292866"/>
                    <a:pt x="83241" y="277407"/>
                  </a:cubicBezTo>
                  <a:cubicBezTo>
                    <a:pt x="85057" y="271706"/>
                    <a:pt x="89511" y="262830"/>
                    <a:pt x="93261" y="257540"/>
                  </a:cubicBezTo>
                  <a:cubicBezTo>
                    <a:pt x="99238" y="249077"/>
                    <a:pt x="110020" y="239026"/>
                    <a:pt x="120217" y="232442"/>
                  </a:cubicBezTo>
                  <a:cubicBezTo>
                    <a:pt x="125315" y="229151"/>
                    <a:pt x="137679" y="222627"/>
                    <a:pt x="138851" y="222627"/>
                  </a:cubicBezTo>
                  <a:cubicBezTo>
                    <a:pt x="139320" y="222627"/>
                    <a:pt x="140258" y="223450"/>
                    <a:pt x="140961" y="224390"/>
                  </a:cubicBezTo>
                  <a:lnTo>
                    <a:pt x="142191" y="226153"/>
                  </a:lnTo>
                  <a:lnTo>
                    <a:pt x="135863" y="232501"/>
                  </a:lnTo>
                  <a:cubicBezTo>
                    <a:pt x="122150" y="246079"/>
                    <a:pt x="114415" y="259950"/>
                    <a:pt x="111954" y="275115"/>
                  </a:cubicBezTo>
                  <a:cubicBezTo>
                    <a:pt x="110899" y="281521"/>
                    <a:pt x="110841" y="285282"/>
                    <a:pt x="111720" y="290985"/>
                  </a:cubicBezTo>
                  <a:cubicBezTo>
                    <a:pt x="114122" y="307324"/>
                    <a:pt x="123029" y="321313"/>
                    <a:pt x="136683" y="330249"/>
                  </a:cubicBezTo>
                  <a:cubicBezTo>
                    <a:pt x="140433" y="332659"/>
                    <a:pt x="148755" y="336655"/>
                    <a:pt x="150161" y="336655"/>
                  </a:cubicBezTo>
                  <a:cubicBezTo>
                    <a:pt x="150454" y="336655"/>
                    <a:pt x="151391" y="333010"/>
                    <a:pt x="152212" y="328602"/>
                  </a:cubicBezTo>
                  <a:cubicBezTo>
                    <a:pt x="153091" y="324135"/>
                    <a:pt x="156548" y="306501"/>
                    <a:pt x="159947" y="289338"/>
                  </a:cubicBezTo>
                  <a:cubicBezTo>
                    <a:pt x="168151" y="247725"/>
                    <a:pt x="177995" y="196059"/>
                    <a:pt x="177702" y="195824"/>
                  </a:cubicBezTo>
                  <a:cubicBezTo>
                    <a:pt x="177585" y="195648"/>
                    <a:pt x="175007" y="194942"/>
                    <a:pt x="171960" y="194178"/>
                  </a:cubicBezTo>
                  <a:cubicBezTo>
                    <a:pt x="153560" y="189476"/>
                    <a:pt x="132933" y="189476"/>
                    <a:pt x="114826" y="194178"/>
                  </a:cubicBezTo>
                  <a:cubicBezTo>
                    <a:pt x="82069" y="202642"/>
                    <a:pt x="57457" y="221451"/>
                    <a:pt x="44038" y="248371"/>
                  </a:cubicBezTo>
                  <a:cubicBezTo>
                    <a:pt x="35834" y="264888"/>
                    <a:pt x="32084" y="284285"/>
                    <a:pt x="32728" y="306972"/>
                  </a:cubicBezTo>
                  <a:cubicBezTo>
                    <a:pt x="33314" y="327896"/>
                    <a:pt x="36713" y="342063"/>
                    <a:pt x="45151" y="359285"/>
                  </a:cubicBezTo>
                  <a:cubicBezTo>
                    <a:pt x="52535" y="374449"/>
                    <a:pt x="60387" y="385086"/>
                    <a:pt x="75916" y="400956"/>
                  </a:cubicBezTo>
                  <a:cubicBezTo>
                    <a:pt x="81248" y="406424"/>
                    <a:pt x="90976" y="415652"/>
                    <a:pt x="97539" y="421529"/>
                  </a:cubicBezTo>
                  <a:cubicBezTo>
                    <a:pt x="125022" y="445980"/>
                    <a:pt x="128303" y="448861"/>
                    <a:pt x="128421" y="448744"/>
                  </a:cubicBezTo>
                  <a:cubicBezTo>
                    <a:pt x="128479" y="448684"/>
                    <a:pt x="129358" y="444394"/>
                    <a:pt x="130354" y="439220"/>
                  </a:cubicBezTo>
                  <a:close/>
                  <a:moveTo>
                    <a:pt x="180925" y="337301"/>
                  </a:moveTo>
                  <a:cubicBezTo>
                    <a:pt x="196513" y="333245"/>
                    <a:pt x="209932" y="322665"/>
                    <a:pt x="218898" y="307267"/>
                  </a:cubicBezTo>
                  <a:cubicBezTo>
                    <a:pt x="226046" y="294981"/>
                    <a:pt x="229562" y="281403"/>
                    <a:pt x="229562" y="266122"/>
                  </a:cubicBezTo>
                  <a:cubicBezTo>
                    <a:pt x="229505" y="245844"/>
                    <a:pt x="223233" y="229268"/>
                    <a:pt x="210225" y="215456"/>
                  </a:cubicBezTo>
                  <a:cubicBezTo>
                    <a:pt x="205303" y="210284"/>
                    <a:pt x="194286" y="201878"/>
                    <a:pt x="193407" y="202760"/>
                  </a:cubicBezTo>
                  <a:cubicBezTo>
                    <a:pt x="193114" y="203054"/>
                    <a:pt x="192118" y="207874"/>
                    <a:pt x="184090" y="247313"/>
                  </a:cubicBezTo>
                  <a:cubicBezTo>
                    <a:pt x="177351" y="280463"/>
                    <a:pt x="165690" y="336538"/>
                    <a:pt x="165221" y="338064"/>
                  </a:cubicBezTo>
                  <a:cubicBezTo>
                    <a:pt x="164869" y="339124"/>
                    <a:pt x="165104" y="339182"/>
                    <a:pt x="170612" y="338830"/>
                  </a:cubicBezTo>
                  <a:cubicBezTo>
                    <a:pt x="173835" y="338653"/>
                    <a:pt x="178464" y="337947"/>
                    <a:pt x="180925" y="337301"/>
                  </a:cubicBezTo>
                  <a:close/>
                </a:path>
              </a:pathLst>
            </a:custGeom>
            <a:solidFill>
              <a:srgbClr val="EDF2F4"/>
            </a:solidFill>
            <a:ln w="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E1798-FB02-42A5-8FEB-F63E35C94C37}"/>
              </a:ext>
            </a:extLst>
          </p:cNvPr>
          <p:cNvSpPr txBox="1"/>
          <p:nvPr/>
        </p:nvSpPr>
        <p:spPr>
          <a:xfrm>
            <a:off x="11672807" y="63582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F233C"/>
                </a:solidFill>
                <a:latin typeface="Bahnschrift" panose="020B0502040204020203" pitchFamily="34" charset="0"/>
              </a:rPr>
              <a:t>25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224C15-E6E5-47BF-BEF6-1B86DF08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07" y="-5814688"/>
            <a:ext cx="9098742" cy="537394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FF9F01-838E-4A8D-B974-0769DA6DD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62" y="800997"/>
            <a:ext cx="9045887" cy="534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D8C99-29B8-4C8E-A86B-3C4EA28D3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3808"/>
            <a:ext cx="9144000" cy="2387600"/>
          </a:xfrm>
        </p:spPr>
        <p:txBody>
          <a:bodyPr/>
          <a:lstStyle/>
          <a:p>
            <a:r>
              <a:rPr lang="ru-RU" b="1" dirty="0">
                <a:solidFill>
                  <a:srgbClr val="2B2D42"/>
                </a:solidFill>
                <a:latin typeface="Corbel" panose="020B0503020204020204" pitchFamily="34" charset="0"/>
              </a:rPr>
              <a:t>Спасибо за внимание!</a:t>
            </a:r>
            <a:endParaRPr lang="en-US" b="1" dirty="0">
              <a:solidFill>
                <a:srgbClr val="2B2D42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0408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hoto of band playing on stage">
            <a:extLst>
              <a:ext uri="{FF2B5EF4-FFF2-40B4-BE49-F238E27FC236}">
                <a16:creationId xmlns:a16="http://schemas.microsoft.com/office/drawing/2014/main" id="{5744695E-CFC0-4DE6-8A00-1937A4F5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047"/>
            <a:ext cx="12186584" cy="68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7168B-BA55-405A-8048-DA92A6E3E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EDF2F4"/>
                </a:solidFill>
                <a:latin typeface="Corbel" panose="020B0503020204020204" pitchFamily="34" charset="0"/>
              </a:rPr>
              <a:t>Целевая аудитория</a:t>
            </a:r>
            <a:endParaRPr lang="en-US" b="1" dirty="0">
              <a:solidFill>
                <a:srgbClr val="EDF2F4"/>
              </a:solidFill>
              <a:latin typeface="Corbel" panose="020B0503020204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EE1A4E-BEAB-4DE3-9ACE-AEA95C7A32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3600" dirty="0">
                <a:solidFill>
                  <a:srgbClr val="EDF2F4"/>
                </a:solidFill>
                <a:latin typeface="Bahnschrift" panose="020B0502040204020203" pitchFamily="34" charset="0"/>
              </a:rPr>
              <a:t>Составные музыкальные коллективы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602CF-795E-41ED-877A-D06613B29598}"/>
              </a:ext>
            </a:extLst>
          </p:cNvPr>
          <p:cNvSpPr txBox="1"/>
          <p:nvPr/>
        </p:nvSpPr>
        <p:spPr>
          <a:xfrm>
            <a:off x="11672807" y="63582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DF2F4"/>
                </a:solidFill>
                <a:latin typeface="Bahnschrift" panose="020B0502040204020203" pitchFamily="34" charset="0"/>
              </a:rPr>
              <a:t>3</a:t>
            </a:r>
            <a:endParaRPr lang="en-US" dirty="0">
              <a:solidFill>
                <a:srgbClr val="EDF2F4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DF4DBC9-5B7A-49D3-A0F9-5965952458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E63EE7-A8BE-4CD7-8EF5-45026DF8A983}"/>
              </a:ext>
            </a:extLst>
          </p:cNvPr>
          <p:cNvSpPr/>
          <p:nvPr/>
        </p:nvSpPr>
        <p:spPr>
          <a:xfrm>
            <a:off x="-5415" y="6858000"/>
            <a:ext cx="12192000" cy="3127829"/>
          </a:xfrm>
          <a:prstGeom prst="rect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hoto of band playing on stage">
            <a:extLst>
              <a:ext uri="{FF2B5EF4-FFF2-40B4-BE49-F238E27FC236}">
                <a16:creationId xmlns:a16="http://schemas.microsoft.com/office/drawing/2014/main" id="{5744695E-CFC0-4DE6-8A00-1937A4F5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047"/>
            <a:ext cx="12186584" cy="68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7168B-BA55-405A-8048-DA92A6E3E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048"/>
            <a:ext cx="9144000" cy="2387600"/>
          </a:xfrm>
        </p:spPr>
        <p:txBody>
          <a:bodyPr/>
          <a:lstStyle/>
          <a:p>
            <a:r>
              <a:rPr lang="ru-RU" b="1" dirty="0">
                <a:solidFill>
                  <a:srgbClr val="EDF2F4"/>
                </a:solidFill>
                <a:latin typeface="Corbel" panose="020B0503020204020204" pitchFamily="34" charset="0"/>
              </a:rPr>
              <a:t>Решение проблем</a:t>
            </a:r>
            <a:endParaRPr lang="en-US" b="1" dirty="0">
              <a:solidFill>
                <a:srgbClr val="EDF2F4"/>
              </a:solidFill>
              <a:latin typeface="Corbel" panose="020B0503020204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1FD6D61-80D5-4CD8-BE0A-9328BF9514FA}"/>
              </a:ext>
            </a:extLst>
          </p:cNvPr>
          <p:cNvSpPr/>
          <p:nvPr/>
        </p:nvSpPr>
        <p:spPr>
          <a:xfrm>
            <a:off x="0" y="3427477"/>
            <a:ext cx="12192000" cy="3430524"/>
          </a:xfrm>
          <a:prstGeom prst="rect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1E11D11-B159-4F0E-A007-66EA63C5EE26}"/>
              </a:ext>
            </a:extLst>
          </p:cNvPr>
          <p:cNvGrpSpPr/>
          <p:nvPr/>
        </p:nvGrpSpPr>
        <p:grpSpPr>
          <a:xfrm>
            <a:off x="1581309" y="4344474"/>
            <a:ext cx="9029382" cy="795316"/>
            <a:chOff x="1593686" y="3971383"/>
            <a:chExt cx="9029382" cy="795316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1E35CC3-D851-47C9-AC2A-37A3D8624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3686" y="4000837"/>
              <a:ext cx="1989316" cy="752788"/>
            </a:xfrm>
            <a:prstGeom prst="rect">
              <a:avLst/>
            </a:prstGeom>
          </p:spPr>
        </p:pic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D65A2917-55B0-45B1-9EAB-652D050BFD1D}"/>
                </a:ext>
              </a:extLst>
            </p:cNvPr>
            <p:cNvSpPr/>
            <p:nvPr/>
          </p:nvSpPr>
          <p:spPr>
            <a:xfrm>
              <a:off x="2274902" y="4072819"/>
              <a:ext cx="667732" cy="66773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1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CC6DD6C-D564-45B3-9398-501644979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4495" y="3971383"/>
              <a:ext cx="1989316" cy="752788"/>
            </a:xfrm>
            <a:prstGeom prst="rect">
              <a:avLst/>
            </a:prstGeom>
          </p:spPr>
        </p:pic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5B56CB2-BD6E-4002-8228-CAE5E39EB2C0}"/>
                </a:ext>
              </a:extLst>
            </p:cNvPr>
            <p:cNvSpPr/>
            <p:nvPr/>
          </p:nvSpPr>
          <p:spPr>
            <a:xfrm>
              <a:off x="5795711" y="4043365"/>
              <a:ext cx="667732" cy="66773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2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5CABD684-2616-4928-8138-AF56221C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33752" y="4013911"/>
              <a:ext cx="1989316" cy="752788"/>
            </a:xfrm>
            <a:prstGeom prst="rect">
              <a:avLst/>
            </a:prstGeom>
          </p:spPr>
        </p:pic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26EB6E81-899C-45A8-8BD9-B01514F92B52}"/>
                </a:ext>
              </a:extLst>
            </p:cNvPr>
            <p:cNvSpPr/>
            <p:nvPr/>
          </p:nvSpPr>
          <p:spPr>
            <a:xfrm>
              <a:off x="9314968" y="4085893"/>
              <a:ext cx="667732" cy="66773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3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F11FD53-B222-4772-9D00-A946CCE584A1}"/>
              </a:ext>
            </a:extLst>
          </p:cNvPr>
          <p:cNvSpPr txBox="1"/>
          <p:nvPr/>
        </p:nvSpPr>
        <p:spPr>
          <a:xfrm>
            <a:off x="426152" y="5284859"/>
            <a:ext cx="418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Автоматизация взаимодействия</a:t>
            </a:r>
            <a:br>
              <a:rPr lang="ru-RU" dirty="0">
                <a:latin typeface="Bahnschrift Light" panose="020B0502040204020203" pitchFamily="34" charset="0"/>
              </a:rPr>
            </a:br>
            <a:r>
              <a:rPr lang="ru-RU" dirty="0">
                <a:latin typeface="Bahnschrift Light" panose="020B0502040204020203" pitchFamily="34" charset="0"/>
              </a:rPr>
              <a:t>участников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1D629D-ADB0-44DF-8757-2F7277650CFE}"/>
              </a:ext>
            </a:extLst>
          </p:cNvPr>
          <p:cNvSpPr txBox="1"/>
          <p:nvPr/>
        </p:nvSpPr>
        <p:spPr>
          <a:xfrm>
            <a:off x="4540624" y="5284858"/>
            <a:ext cx="330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Формирование расписания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5EDA18-470F-4A84-A514-9F167D9441DB}"/>
              </a:ext>
            </a:extLst>
          </p:cNvPr>
          <p:cNvSpPr txBox="1"/>
          <p:nvPr/>
        </p:nvSpPr>
        <p:spPr>
          <a:xfrm>
            <a:off x="7977957" y="5284858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Создание страницы подбора</a:t>
            </a:r>
          </a:p>
          <a:p>
            <a:pPr algn="ctr"/>
            <a:r>
              <a:rPr lang="ru-RU" dirty="0">
                <a:latin typeface="Bahnschrift Light" panose="020B0502040204020203" pitchFamily="34" charset="0"/>
              </a:rPr>
              <a:t>музыкальных коллективов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82BB5-AFB3-479E-A5CF-45DDEA934E30}"/>
              </a:ext>
            </a:extLst>
          </p:cNvPr>
          <p:cNvSpPr txBox="1"/>
          <p:nvPr/>
        </p:nvSpPr>
        <p:spPr>
          <a:xfrm>
            <a:off x="11672807" y="63582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B2D42"/>
                </a:solidFill>
                <a:latin typeface="Bahnschrift" panose="020B0502040204020203" pitchFamily="34" charset="0"/>
              </a:rPr>
              <a:t>4</a:t>
            </a:r>
            <a:endParaRPr lang="en-US" dirty="0">
              <a:solidFill>
                <a:srgbClr val="2B2D4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0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of band playing on stage">
            <a:extLst>
              <a:ext uri="{FF2B5EF4-FFF2-40B4-BE49-F238E27FC236}">
                <a16:creationId xmlns:a16="http://schemas.microsoft.com/office/drawing/2014/main" id="{7D8ADE15-356B-40BC-924F-CC23EAF8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97071"/>
            <a:ext cx="12186584" cy="68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55CFB9D-8A5B-4FA2-97F5-6D4A6A9A5A28}"/>
              </a:ext>
            </a:extLst>
          </p:cNvPr>
          <p:cNvSpPr/>
          <p:nvPr/>
        </p:nvSpPr>
        <p:spPr>
          <a:xfrm>
            <a:off x="0" y="173037"/>
            <a:ext cx="12192000" cy="6858001"/>
          </a:xfrm>
          <a:prstGeom prst="rect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67B1EB-EF22-49AC-B5AC-607A96DF7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2B2D42"/>
                </a:solidFill>
                <a:latin typeface="Corbel" panose="020B0503020204020204" pitchFamily="34" charset="0"/>
              </a:rPr>
              <a:t>Масштабируемость</a:t>
            </a:r>
            <a:endParaRPr lang="en-US" b="1" dirty="0">
              <a:solidFill>
                <a:srgbClr val="2B2D42"/>
              </a:solidFill>
              <a:latin typeface="Corbel" panose="020B0503020204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E911F4-91D3-4504-884F-2B9945057C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Bahnschrift Light" panose="020B0502040204020203" pitchFamily="34" charset="0"/>
              </a:rPr>
              <a:t>Развитие системы с возможностью добавления музыкального оборудования, хранение партитур, расширения карточки пользователя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6" name="Фигура, имеющая форму буквы L 5">
            <a:extLst>
              <a:ext uri="{FF2B5EF4-FFF2-40B4-BE49-F238E27FC236}">
                <a16:creationId xmlns:a16="http://schemas.microsoft.com/office/drawing/2014/main" id="{28D68283-C35A-4D76-8164-7D4E32415401}"/>
              </a:ext>
            </a:extLst>
          </p:cNvPr>
          <p:cNvSpPr/>
          <p:nvPr/>
        </p:nvSpPr>
        <p:spPr>
          <a:xfrm rot="5400000">
            <a:off x="522515" y="548744"/>
            <a:ext cx="1484921" cy="1421267"/>
          </a:xfrm>
          <a:prstGeom prst="corner">
            <a:avLst>
              <a:gd name="adj1" fmla="val 19820"/>
              <a:gd name="adj2" fmla="val 18044"/>
            </a:avLst>
          </a:prstGeom>
          <a:solidFill>
            <a:srgbClr val="D90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Фигура, имеющая форму буквы L 6">
            <a:extLst>
              <a:ext uri="{FF2B5EF4-FFF2-40B4-BE49-F238E27FC236}">
                <a16:creationId xmlns:a16="http://schemas.microsoft.com/office/drawing/2014/main" id="{947489A7-DCDE-4800-8E14-EFB36D70EA6E}"/>
              </a:ext>
            </a:extLst>
          </p:cNvPr>
          <p:cNvSpPr/>
          <p:nvPr/>
        </p:nvSpPr>
        <p:spPr>
          <a:xfrm rot="16200000">
            <a:off x="10167257" y="4894374"/>
            <a:ext cx="1484921" cy="1421267"/>
          </a:xfrm>
          <a:prstGeom prst="corner">
            <a:avLst>
              <a:gd name="adj1" fmla="val 19820"/>
              <a:gd name="adj2" fmla="val 18044"/>
            </a:avLst>
          </a:prstGeom>
          <a:solidFill>
            <a:srgbClr val="D90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B896AA0-E4C9-4C1B-84F5-B55668B159FC}"/>
              </a:ext>
            </a:extLst>
          </p:cNvPr>
          <p:cNvSpPr/>
          <p:nvPr/>
        </p:nvSpPr>
        <p:spPr>
          <a:xfrm>
            <a:off x="-5283200" y="7240099"/>
            <a:ext cx="5283200" cy="5283200"/>
          </a:xfrm>
          <a:prstGeom prst="ellipse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Corbel" panose="020B0503020204020204" pitchFamily="34" charset="0"/>
            </a:endParaRPr>
          </a:p>
        </p:txBody>
      </p:sp>
      <p:sp>
        <p:nvSpPr>
          <p:cNvPr id="22" name="Прямоугольный треугольник 21">
            <a:extLst>
              <a:ext uri="{FF2B5EF4-FFF2-40B4-BE49-F238E27FC236}">
                <a16:creationId xmlns:a16="http://schemas.microsoft.com/office/drawing/2014/main" id="{63B2AD21-84A0-4768-8419-798E754CC199}"/>
              </a:ext>
            </a:extLst>
          </p:cNvPr>
          <p:cNvSpPr/>
          <p:nvPr/>
        </p:nvSpPr>
        <p:spPr>
          <a:xfrm rot="16200000">
            <a:off x="-7502699" y="9687570"/>
            <a:ext cx="2706913" cy="4590144"/>
          </a:xfrm>
          <a:prstGeom prst="rtTriangle">
            <a:avLst/>
          </a:prstGeom>
          <a:solidFill>
            <a:srgbClr val="8D9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D2B7453-51F7-4629-B112-D69FB6172B17}"/>
              </a:ext>
            </a:extLst>
          </p:cNvPr>
          <p:cNvGrpSpPr/>
          <p:nvPr/>
        </p:nvGrpSpPr>
        <p:grpSpPr>
          <a:xfrm>
            <a:off x="1865713" y="11206127"/>
            <a:ext cx="2844800" cy="2129972"/>
            <a:chOff x="1865713" y="4753427"/>
            <a:chExt cx="2844800" cy="2129972"/>
          </a:xfrm>
        </p:grpSpPr>
        <p:sp>
          <p:nvSpPr>
            <p:cNvPr id="24" name="Равнобедренный треугольник 23">
              <a:extLst>
                <a:ext uri="{FF2B5EF4-FFF2-40B4-BE49-F238E27FC236}">
                  <a16:creationId xmlns:a16="http://schemas.microsoft.com/office/drawing/2014/main" id="{EF74663C-93B3-4135-8BF2-A022D49C4834}"/>
                </a:ext>
              </a:extLst>
            </p:cNvPr>
            <p:cNvSpPr/>
            <p:nvPr/>
          </p:nvSpPr>
          <p:spPr>
            <a:xfrm rot="5400000">
              <a:off x="2228570" y="4401456"/>
              <a:ext cx="2119086" cy="2844800"/>
            </a:xfrm>
            <a:prstGeom prst="triangle">
              <a:avLst>
                <a:gd name="adj" fmla="val 100000"/>
              </a:avLst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CFE86B74-8829-4AD8-A80C-1ACC4AD2719D}"/>
                </a:ext>
              </a:extLst>
            </p:cNvPr>
            <p:cNvSpPr/>
            <p:nvPr/>
          </p:nvSpPr>
          <p:spPr>
            <a:xfrm rot="16200000">
              <a:off x="994228" y="5624912"/>
              <a:ext cx="2119086" cy="376116"/>
            </a:xfrm>
            <a:custGeom>
              <a:avLst/>
              <a:gdLst>
                <a:gd name="connsiteX0" fmla="*/ 2119086 w 2119086"/>
                <a:gd name="connsiteY0" fmla="*/ 0 h 376116"/>
                <a:gd name="connsiteX1" fmla="*/ 1838917 w 2119086"/>
                <a:gd name="connsiteY1" fmla="*/ 376116 h 376116"/>
                <a:gd name="connsiteX2" fmla="*/ 0 w 2119086"/>
                <a:gd name="connsiteY2" fmla="*/ 376116 h 376116"/>
                <a:gd name="connsiteX3" fmla="*/ 0 w 2119086"/>
                <a:gd name="connsiteY3" fmla="*/ 0 h 3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9086" h="376116">
                  <a:moveTo>
                    <a:pt x="2119086" y="0"/>
                  </a:moveTo>
                  <a:lnTo>
                    <a:pt x="1838917" y="376116"/>
                  </a:lnTo>
                  <a:lnTo>
                    <a:pt x="0" y="376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ACE0AD3-AC4C-4AC2-A907-5999A4488F5E}"/>
              </a:ext>
            </a:extLst>
          </p:cNvPr>
          <p:cNvGrpSpPr/>
          <p:nvPr/>
        </p:nvGrpSpPr>
        <p:grpSpPr>
          <a:xfrm>
            <a:off x="7889463" y="-2823591"/>
            <a:ext cx="1223390" cy="1223390"/>
            <a:chOff x="4497334" y="870296"/>
            <a:chExt cx="1223390" cy="122339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3789FF78-48F4-4726-A395-88B05BD7518E}"/>
                </a:ext>
              </a:extLst>
            </p:cNvPr>
            <p:cNvSpPr/>
            <p:nvPr/>
          </p:nvSpPr>
          <p:spPr>
            <a:xfrm>
              <a:off x="4497334" y="870296"/>
              <a:ext cx="1223390" cy="1223390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673FB939-B740-46C2-B6CC-0CBBD3431962}"/>
                </a:ext>
              </a:extLst>
            </p:cNvPr>
            <p:cNvSpPr/>
            <p:nvPr/>
          </p:nvSpPr>
          <p:spPr>
            <a:xfrm>
              <a:off x="4497334" y="1077310"/>
              <a:ext cx="1083691" cy="1016376"/>
            </a:xfrm>
            <a:custGeom>
              <a:avLst/>
              <a:gdLst>
                <a:gd name="connsiteX0" fmla="*/ 156181 w 1083691"/>
                <a:gd name="connsiteY0" fmla="*/ 0 h 1016376"/>
                <a:gd name="connsiteX1" fmla="*/ 216209 w 1083691"/>
                <a:gd name="connsiteY1" fmla="*/ 28917 h 1016376"/>
                <a:gd name="connsiteX2" fmla="*/ 995453 w 1083691"/>
                <a:gd name="connsiteY2" fmla="*/ 671387 h 1016376"/>
                <a:gd name="connsiteX3" fmla="*/ 1083691 w 1083691"/>
                <a:gd name="connsiteY3" fmla="*/ 789386 h 1016376"/>
                <a:gd name="connsiteX4" fmla="*/ 1044229 w 1083691"/>
                <a:gd name="connsiteY4" fmla="*/ 837215 h 1016376"/>
                <a:gd name="connsiteX5" fmla="*/ 611695 w 1083691"/>
                <a:gd name="connsiteY5" fmla="*/ 1016376 h 1016376"/>
                <a:gd name="connsiteX6" fmla="*/ 0 w 1083691"/>
                <a:gd name="connsiteY6" fmla="*/ 404681 h 1016376"/>
                <a:gd name="connsiteX7" fmla="*/ 104468 w 1083691"/>
                <a:gd name="connsiteY7" fmla="*/ 62677 h 101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691" h="1016376">
                  <a:moveTo>
                    <a:pt x="156181" y="0"/>
                  </a:moveTo>
                  <a:lnTo>
                    <a:pt x="216209" y="28917"/>
                  </a:lnTo>
                  <a:cubicBezTo>
                    <a:pt x="515647" y="191581"/>
                    <a:pt x="780116" y="410459"/>
                    <a:pt x="995453" y="671387"/>
                  </a:cubicBezTo>
                  <a:lnTo>
                    <a:pt x="1083691" y="789386"/>
                  </a:lnTo>
                  <a:lnTo>
                    <a:pt x="1044229" y="837215"/>
                  </a:lnTo>
                  <a:cubicBezTo>
                    <a:pt x="933534" y="947910"/>
                    <a:pt x="780610" y="1016376"/>
                    <a:pt x="611695" y="1016376"/>
                  </a:cubicBezTo>
                  <a:cubicBezTo>
                    <a:pt x="273865" y="1016376"/>
                    <a:pt x="0" y="742511"/>
                    <a:pt x="0" y="404681"/>
                  </a:cubicBezTo>
                  <a:cubicBezTo>
                    <a:pt x="0" y="277995"/>
                    <a:pt x="38512" y="160304"/>
                    <a:pt x="104468" y="62677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87BCC4E4-6416-4225-845C-EF88714CA9CC}"/>
              </a:ext>
            </a:extLst>
          </p:cNvPr>
          <p:cNvGrpSpPr/>
          <p:nvPr/>
        </p:nvGrpSpPr>
        <p:grpSpPr>
          <a:xfrm>
            <a:off x="-8444315" y="3428999"/>
            <a:ext cx="2394857" cy="2394857"/>
            <a:chOff x="-778332" y="3428999"/>
            <a:chExt cx="2394857" cy="2394857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C40708D-0809-4E98-94C8-AB5DC50FF2ED}"/>
                </a:ext>
              </a:extLst>
            </p:cNvPr>
            <p:cNvSpPr/>
            <p:nvPr/>
          </p:nvSpPr>
          <p:spPr>
            <a:xfrm>
              <a:off x="-778332" y="3428999"/>
              <a:ext cx="2394857" cy="2394857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C0DAA69-97C0-4799-9C63-3477E97D9FD1}"/>
                </a:ext>
              </a:extLst>
            </p:cNvPr>
            <p:cNvSpPr/>
            <p:nvPr/>
          </p:nvSpPr>
          <p:spPr>
            <a:xfrm>
              <a:off x="-227968" y="4543962"/>
              <a:ext cx="1844493" cy="1276267"/>
            </a:xfrm>
            <a:custGeom>
              <a:avLst/>
              <a:gdLst>
                <a:gd name="connsiteX0" fmla="*/ 1840512 w 1844493"/>
                <a:gd name="connsiteY0" fmla="*/ 0 h 1276267"/>
                <a:gd name="connsiteX1" fmla="*/ 1844493 w 1844493"/>
                <a:gd name="connsiteY1" fmla="*/ 78838 h 1276267"/>
                <a:gd name="connsiteX2" fmla="*/ 647064 w 1844493"/>
                <a:gd name="connsiteY2" fmla="*/ 1276267 h 1276267"/>
                <a:gd name="connsiteX3" fmla="*/ 76298 w 1844493"/>
                <a:gd name="connsiteY3" fmla="*/ 1131744 h 1276267"/>
                <a:gd name="connsiteX4" fmla="*/ 0 w 1844493"/>
                <a:gd name="connsiteY4" fmla="*/ 1085392 h 1276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493" h="1276267">
                  <a:moveTo>
                    <a:pt x="1840512" y="0"/>
                  </a:moveTo>
                  <a:lnTo>
                    <a:pt x="1844493" y="78838"/>
                  </a:lnTo>
                  <a:cubicBezTo>
                    <a:pt x="1844493" y="740160"/>
                    <a:pt x="1308386" y="1276267"/>
                    <a:pt x="647064" y="1276267"/>
                  </a:cubicBezTo>
                  <a:cubicBezTo>
                    <a:pt x="440401" y="1276267"/>
                    <a:pt x="245966" y="1223913"/>
                    <a:pt x="76298" y="1131744"/>
                  </a:cubicBezTo>
                  <a:lnTo>
                    <a:pt x="0" y="1085392"/>
                  </a:ln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FBD7B7-417E-4F57-AEA5-B776F1E50700}"/>
              </a:ext>
            </a:extLst>
          </p:cNvPr>
          <p:cNvSpPr txBox="1"/>
          <p:nvPr/>
        </p:nvSpPr>
        <p:spPr>
          <a:xfrm>
            <a:off x="11672807" y="635828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B2D42"/>
                </a:solidFill>
                <a:latin typeface="Bahnschrift" panose="020B0502040204020203" pitchFamily="34" charset="0"/>
              </a:rPr>
              <a:t>5</a:t>
            </a:r>
            <a:endParaRPr lang="en-US" dirty="0">
              <a:solidFill>
                <a:srgbClr val="2B2D4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56AA4251-4C33-45AE-A708-D9C21FDD9477}"/>
              </a:ext>
            </a:extLst>
          </p:cNvPr>
          <p:cNvGrpSpPr/>
          <p:nvPr/>
        </p:nvGrpSpPr>
        <p:grpSpPr>
          <a:xfrm>
            <a:off x="8338194" y="2012797"/>
            <a:ext cx="1989316" cy="752788"/>
            <a:chOff x="8305142" y="2010987"/>
            <a:chExt cx="1989316" cy="752788"/>
          </a:xfrm>
        </p:grpSpPr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D9E3FB34-0654-4065-B061-64F6FB4D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05142" y="2010987"/>
              <a:ext cx="1989316" cy="752788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0242BFF-8992-4BA0-A3F7-D129FA6DCA80}"/>
                </a:ext>
              </a:extLst>
            </p:cNvPr>
            <p:cNvSpPr txBox="1"/>
            <p:nvPr/>
          </p:nvSpPr>
          <p:spPr>
            <a:xfrm>
              <a:off x="8647616" y="2055437"/>
              <a:ext cx="34336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Bahnschrift" panose="020B0502040204020203" pitchFamily="34" charset="0"/>
                </a:rPr>
                <a:t>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4DE7855-6DE6-4267-9C90-585E86E5DDF8}"/>
                </a:ext>
              </a:extLst>
            </p:cNvPr>
            <p:cNvSpPr txBox="1"/>
            <p:nvPr/>
          </p:nvSpPr>
          <p:spPr>
            <a:xfrm>
              <a:off x="8634916" y="2290387"/>
              <a:ext cx="35939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Bahnschrift" panose="020B0502040204020203" pitchFamily="34" charset="0"/>
                </a:rPr>
                <a:t>4</a:t>
              </a:r>
            </a:p>
          </p:txBody>
        </p:sp>
      </p:grpSp>
      <p:sp>
        <p:nvSpPr>
          <p:cNvPr id="18" name="Овал 17">
            <a:extLst>
              <a:ext uri="{FF2B5EF4-FFF2-40B4-BE49-F238E27FC236}">
                <a16:creationId xmlns:a16="http://schemas.microsoft.com/office/drawing/2014/main" id="{BBF5F66D-1A77-4488-9E36-1D86BA39FDA0}"/>
              </a:ext>
            </a:extLst>
          </p:cNvPr>
          <p:cNvSpPr/>
          <p:nvPr/>
        </p:nvSpPr>
        <p:spPr>
          <a:xfrm>
            <a:off x="812800" y="787400"/>
            <a:ext cx="5283200" cy="5283200"/>
          </a:xfrm>
          <a:prstGeom prst="ellipse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Corbel" panose="020B0503020204020204" pitchFamily="34" charset="0"/>
            </a:endParaRPr>
          </a:p>
        </p:txBody>
      </p:sp>
      <p:sp>
        <p:nvSpPr>
          <p:cNvPr id="8" name="Фигура, имеющая форму буквы L 7">
            <a:extLst>
              <a:ext uri="{FF2B5EF4-FFF2-40B4-BE49-F238E27FC236}">
                <a16:creationId xmlns:a16="http://schemas.microsoft.com/office/drawing/2014/main" id="{E827710F-4E5C-4197-8E8D-CFC4115C2284}"/>
              </a:ext>
            </a:extLst>
          </p:cNvPr>
          <p:cNvSpPr/>
          <p:nvPr/>
        </p:nvSpPr>
        <p:spPr>
          <a:xfrm rot="5400000">
            <a:off x="12596167" y="7344795"/>
            <a:ext cx="1484921" cy="1421267"/>
          </a:xfrm>
          <a:prstGeom prst="corner">
            <a:avLst>
              <a:gd name="adj1" fmla="val 19820"/>
              <a:gd name="adj2" fmla="val 18044"/>
            </a:avLst>
          </a:prstGeom>
          <a:solidFill>
            <a:srgbClr val="D90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Фигура, имеющая форму буквы L 8">
            <a:extLst>
              <a:ext uri="{FF2B5EF4-FFF2-40B4-BE49-F238E27FC236}">
                <a16:creationId xmlns:a16="http://schemas.microsoft.com/office/drawing/2014/main" id="{84B76E50-CD58-4E1F-9D98-E424C1006BE1}"/>
              </a:ext>
            </a:extLst>
          </p:cNvPr>
          <p:cNvSpPr/>
          <p:nvPr/>
        </p:nvSpPr>
        <p:spPr>
          <a:xfrm rot="16200000">
            <a:off x="-1903604" y="-1937091"/>
            <a:ext cx="1484921" cy="1421267"/>
          </a:xfrm>
          <a:prstGeom prst="corner">
            <a:avLst>
              <a:gd name="adj1" fmla="val 19820"/>
              <a:gd name="adj2" fmla="val 18044"/>
            </a:avLst>
          </a:prstGeom>
          <a:solidFill>
            <a:srgbClr val="D90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C46B4-3B90-4115-9268-785D3FBFF34D}"/>
              </a:ext>
            </a:extLst>
          </p:cNvPr>
          <p:cNvSpPr txBox="1"/>
          <p:nvPr/>
        </p:nvSpPr>
        <p:spPr>
          <a:xfrm>
            <a:off x="2198287" y="3013501"/>
            <a:ext cx="2512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Аналоги</a:t>
            </a:r>
            <a:endParaRPr lang="en-US" sz="4800" dirty="0">
              <a:solidFill>
                <a:srgbClr val="EDF2F4"/>
              </a:solidFill>
            </a:endParaRPr>
          </a:p>
        </p:txBody>
      </p:sp>
      <p:sp>
        <p:nvSpPr>
          <p:cNvPr id="21" name="Прямоугольный треугольник 20">
            <a:extLst>
              <a:ext uri="{FF2B5EF4-FFF2-40B4-BE49-F238E27FC236}">
                <a16:creationId xmlns:a16="http://schemas.microsoft.com/office/drawing/2014/main" id="{32257EDD-8FD0-42B4-9CBE-825B58CF2FEB}"/>
              </a:ext>
            </a:extLst>
          </p:cNvPr>
          <p:cNvSpPr/>
          <p:nvPr/>
        </p:nvSpPr>
        <p:spPr>
          <a:xfrm rot="16200000">
            <a:off x="-1406699" y="3234871"/>
            <a:ext cx="2706913" cy="4590144"/>
          </a:xfrm>
          <a:prstGeom prst="rtTriangle">
            <a:avLst/>
          </a:prstGeom>
          <a:solidFill>
            <a:srgbClr val="8D9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5374826C-A4B6-49F3-BD90-A174A2AC12EC}"/>
              </a:ext>
            </a:extLst>
          </p:cNvPr>
          <p:cNvGrpSpPr/>
          <p:nvPr/>
        </p:nvGrpSpPr>
        <p:grpSpPr>
          <a:xfrm>
            <a:off x="1865713" y="4753427"/>
            <a:ext cx="2844800" cy="2129972"/>
            <a:chOff x="1865713" y="4753427"/>
            <a:chExt cx="2844800" cy="2129972"/>
          </a:xfrm>
        </p:grpSpPr>
        <p:sp>
          <p:nvSpPr>
            <p:cNvPr id="25" name="Равнобедренный треугольник 24">
              <a:extLst>
                <a:ext uri="{FF2B5EF4-FFF2-40B4-BE49-F238E27FC236}">
                  <a16:creationId xmlns:a16="http://schemas.microsoft.com/office/drawing/2014/main" id="{5B949699-C51D-44E0-97FD-CCD304C0D2D3}"/>
                </a:ext>
              </a:extLst>
            </p:cNvPr>
            <p:cNvSpPr/>
            <p:nvPr/>
          </p:nvSpPr>
          <p:spPr>
            <a:xfrm rot="5400000">
              <a:off x="2228570" y="4401456"/>
              <a:ext cx="2119086" cy="2844800"/>
            </a:xfrm>
            <a:prstGeom prst="triangle">
              <a:avLst>
                <a:gd name="adj" fmla="val 100000"/>
              </a:avLst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77E63283-553E-4761-9043-515FD9392598}"/>
                </a:ext>
              </a:extLst>
            </p:cNvPr>
            <p:cNvSpPr/>
            <p:nvPr/>
          </p:nvSpPr>
          <p:spPr>
            <a:xfrm rot="16200000">
              <a:off x="994228" y="5624912"/>
              <a:ext cx="2119086" cy="376116"/>
            </a:xfrm>
            <a:custGeom>
              <a:avLst/>
              <a:gdLst>
                <a:gd name="connsiteX0" fmla="*/ 2119086 w 2119086"/>
                <a:gd name="connsiteY0" fmla="*/ 0 h 376116"/>
                <a:gd name="connsiteX1" fmla="*/ 1838917 w 2119086"/>
                <a:gd name="connsiteY1" fmla="*/ 376116 h 376116"/>
                <a:gd name="connsiteX2" fmla="*/ 0 w 2119086"/>
                <a:gd name="connsiteY2" fmla="*/ 376116 h 376116"/>
                <a:gd name="connsiteX3" fmla="*/ 0 w 2119086"/>
                <a:gd name="connsiteY3" fmla="*/ 0 h 3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9086" h="376116">
                  <a:moveTo>
                    <a:pt x="2119086" y="0"/>
                  </a:moveTo>
                  <a:lnTo>
                    <a:pt x="1838917" y="376116"/>
                  </a:lnTo>
                  <a:lnTo>
                    <a:pt x="0" y="376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B563AF4-CC5D-4BA1-BB31-6FF34F382A1E}"/>
              </a:ext>
            </a:extLst>
          </p:cNvPr>
          <p:cNvGrpSpPr/>
          <p:nvPr/>
        </p:nvGrpSpPr>
        <p:grpSpPr>
          <a:xfrm>
            <a:off x="4497334" y="870296"/>
            <a:ext cx="1223390" cy="1223390"/>
            <a:chOff x="4497334" y="870296"/>
            <a:chExt cx="1223390" cy="122339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4F2D0123-765F-4C09-A321-2B6BE03F79EF}"/>
                </a:ext>
              </a:extLst>
            </p:cNvPr>
            <p:cNvSpPr/>
            <p:nvPr/>
          </p:nvSpPr>
          <p:spPr>
            <a:xfrm>
              <a:off x="4497334" y="870296"/>
              <a:ext cx="1223390" cy="1223390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Полилиния: фигура 46">
              <a:extLst>
                <a:ext uri="{FF2B5EF4-FFF2-40B4-BE49-F238E27FC236}">
                  <a16:creationId xmlns:a16="http://schemas.microsoft.com/office/drawing/2014/main" id="{5E84C7A9-1BB6-4A45-BEEA-36E38FC062AE}"/>
                </a:ext>
              </a:extLst>
            </p:cNvPr>
            <p:cNvSpPr/>
            <p:nvPr/>
          </p:nvSpPr>
          <p:spPr>
            <a:xfrm>
              <a:off x="4497334" y="1077310"/>
              <a:ext cx="1083691" cy="1016376"/>
            </a:xfrm>
            <a:custGeom>
              <a:avLst/>
              <a:gdLst>
                <a:gd name="connsiteX0" fmla="*/ 156181 w 1083691"/>
                <a:gd name="connsiteY0" fmla="*/ 0 h 1016376"/>
                <a:gd name="connsiteX1" fmla="*/ 216209 w 1083691"/>
                <a:gd name="connsiteY1" fmla="*/ 28917 h 1016376"/>
                <a:gd name="connsiteX2" fmla="*/ 995453 w 1083691"/>
                <a:gd name="connsiteY2" fmla="*/ 671387 h 1016376"/>
                <a:gd name="connsiteX3" fmla="*/ 1083691 w 1083691"/>
                <a:gd name="connsiteY3" fmla="*/ 789386 h 1016376"/>
                <a:gd name="connsiteX4" fmla="*/ 1044229 w 1083691"/>
                <a:gd name="connsiteY4" fmla="*/ 837215 h 1016376"/>
                <a:gd name="connsiteX5" fmla="*/ 611695 w 1083691"/>
                <a:gd name="connsiteY5" fmla="*/ 1016376 h 1016376"/>
                <a:gd name="connsiteX6" fmla="*/ 0 w 1083691"/>
                <a:gd name="connsiteY6" fmla="*/ 404681 h 1016376"/>
                <a:gd name="connsiteX7" fmla="*/ 104468 w 1083691"/>
                <a:gd name="connsiteY7" fmla="*/ 62677 h 101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3691" h="1016376">
                  <a:moveTo>
                    <a:pt x="156181" y="0"/>
                  </a:moveTo>
                  <a:lnTo>
                    <a:pt x="216209" y="28917"/>
                  </a:lnTo>
                  <a:cubicBezTo>
                    <a:pt x="515647" y="191581"/>
                    <a:pt x="780116" y="410459"/>
                    <a:pt x="995453" y="671387"/>
                  </a:cubicBezTo>
                  <a:lnTo>
                    <a:pt x="1083691" y="789386"/>
                  </a:lnTo>
                  <a:lnTo>
                    <a:pt x="1044229" y="837215"/>
                  </a:lnTo>
                  <a:cubicBezTo>
                    <a:pt x="933534" y="947910"/>
                    <a:pt x="780610" y="1016376"/>
                    <a:pt x="611695" y="1016376"/>
                  </a:cubicBezTo>
                  <a:cubicBezTo>
                    <a:pt x="273865" y="1016376"/>
                    <a:pt x="0" y="742511"/>
                    <a:pt x="0" y="404681"/>
                  </a:cubicBezTo>
                  <a:cubicBezTo>
                    <a:pt x="0" y="277995"/>
                    <a:pt x="38512" y="160304"/>
                    <a:pt x="104468" y="62677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800" b="1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39AFC3A5-DF63-4412-97CE-8ADB5DC651DA}"/>
              </a:ext>
            </a:extLst>
          </p:cNvPr>
          <p:cNvGrpSpPr/>
          <p:nvPr/>
        </p:nvGrpSpPr>
        <p:grpSpPr>
          <a:xfrm>
            <a:off x="-778332" y="3428999"/>
            <a:ext cx="2394857" cy="2394857"/>
            <a:chOff x="-778332" y="3428999"/>
            <a:chExt cx="2394857" cy="239485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B412FA3-D047-4150-9B36-E0C328374EFD}"/>
                </a:ext>
              </a:extLst>
            </p:cNvPr>
            <p:cNvSpPr/>
            <p:nvPr/>
          </p:nvSpPr>
          <p:spPr>
            <a:xfrm>
              <a:off x="-778332" y="3428999"/>
              <a:ext cx="2394857" cy="2394857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D1BA935-11C9-4C22-A978-93365CC61A72}"/>
                </a:ext>
              </a:extLst>
            </p:cNvPr>
            <p:cNvSpPr/>
            <p:nvPr/>
          </p:nvSpPr>
          <p:spPr>
            <a:xfrm>
              <a:off x="-227968" y="4543962"/>
              <a:ext cx="1844493" cy="1276267"/>
            </a:xfrm>
            <a:custGeom>
              <a:avLst/>
              <a:gdLst>
                <a:gd name="connsiteX0" fmla="*/ 1840512 w 1844493"/>
                <a:gd name="connsiteY0" fmla="*/ 0 h 1276267"/>
                <a:gd name="connsiteX1" fmla="*/ 1844493 w 1844493"/>
                <a:gd name="connsiteY1" fmla="*/ 78838 h 1276267"/>
                <a:gd name="connsiteX2" fmla="*/ 647064 w 1844493"/>
                <a:gd name="connsiteY2" fmla="*/ 1276267 h 1276267"/>
                <a:gd name="connsiteX3" fmla="*/ 76298 w 1844493"/>
                <a:gd name="connsiteY3" fmla="*/ 1131744 h 1276267"/>
                <a:gd name="connsiteX4" fmla="*/ 0 w 1844493"/>
                <a:gd name="connsiteY4" fmla="*/ 1085392 h 1276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493" h="1276267">
                  <a:moveTo>
                    <a:pt x="1840512" y="0"/>
                  </a:moveTo>
                  <a:lnTo>
                    <a:pt x="1844493" y="78838"/>
                  </a:lnTo>
                  <a:cubicBezTo>
                    <a:pt x="1844493" y="740160"/>
                    <a:pt x="1308386" y="1276267"/>
                    <a:pt x="647064" y="1276267"/>
                  </a:cubicBezTo>
                  <a:cubicBezTo>
                    <a:pt x="440401" y="1276267"/>
                    <a:pt x="245966" y="1223913"/>
                    <a:pt x="76298" y="1131744"/>
                  </a:cubicBezTo>
                  <a:lnTo>
                    <a:pt x="0" y="1085392"/>
                  </a:ln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D1320B8B-3797-45F5-B7DF-EDE0485E376E}"/>
              </a:ext>
            </a:extLst>
          </p:cNvPr>
          <p:cNvGrpSpPr/>
          <p:nvPr/>
        </p:nvGrpSpPr>
        <p:grpSpPr>
          <a:xfrm>
            <a:off x="9183025" y="2106060"/>
            <a:ext cx="200025" cy="611695"/>
            <a:chOff x="9240296" y="777482"/>
            <a:chExt cx="200025" cy="611695"/>
          </a:xfrm>
        </p:grpSpPr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9A77AF62-3EB8-440A-8D7B-C4D9F04DFFD9}"/>
                </a:ext>
              </a:extLst>
            </p:cNvPr>
            <p:cNvSpPr/>
            <p:nvPr/>
          </p:nvSpPr>
          <p:spPr>
            <a:xfrm>
              <a:off x="9240296" y="1228725"/>
              <a:ext cx="200025" cy="16045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17729AAE-6B25-438E-AB99-EF7A4A01FB90}"/>
                </a:ext>
              </a:extLst>
            </p:cNvPr>
            <p:cNvCxnSpPr/>
            <p:nvPr/>
          </p:nvCxnSpPr>
          <p:spPr>
            <a:xfrm flipV="1">
              <a:off x="9423176" y="777482"/>
              <a:ext cx="0" cy="529879"/>
            </a:xfrm>
            <a:prstGeom prst="line">
              <a:avLst/>
            </a:prstGeom>
            <a:ln w="38100">
              <a:solidFill>
                <a:srgbClr val="D904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F1C451A-BD1C-49A2-8F87-EFA36F367DF9}"/>
              </a:ext>
            </a:extLst>
          </p:cNvPr>
          <p:cNvSpPr txBox="1"/>
          <p:nvPr/>
        </p:nvSpPr>
        <p:spPr>
          <a:xfrm>
            <a:off x="7688270" y="4241371"/>
            <a:ext cx="3227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Платформа для онлайн сотрудничества с упором на создание и запись музыки в цифровой среде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885612-90DA-4A62-A600-B7C251F9ABE7}"/>
              </a:ext>
            </a:extLst>
          </p:cNvPr>
          <p:cNvSpPr txBox="1"/>
          <p:nvPr/>
        </p:nvSpPr>
        <p:spPr>
          <a:xfrm>
            <a:off x="7687132" y="3798536"/>
            <a:ext cx="3227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BandLab</a:t>
            </a:r>
          </a:p>
        </p:txBody>
      </p: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7C51300E-0AD6-4547-B7D5-46D13E83FD68}"/>
              </a:ext>
            </a:extLst>
          </p:cNvPr>
          <p:cNvGrpSpPr/>
          <p:nvPr/>
        </p:nvGrpSpPr>
        <p:grpSpPr>
          <a:xfrm>
            <a:off x="9704449" y="1991756"/>
            <a:ext cx="200025" cy="611695"/>
            <a:chOff x="9240296" y="777482"/>
            <a:chExt cx="200025" cy="611695"/>
          </a:xfrm>
        </p:grpSpPr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78B3D8A2-763F-47CA-8EB6-A2A0577FA967}"/>
                </a:ext>
              </a:extLst>
            </p:cNvPr>
            <p:cNvSpPr/>
            <p:nvPr/>
          </p:nvSpPr>
          <p:spPr>
            <a:xfrm>
              <a:off x="9240296" y="1228725"/>
              <a:ext cx="200025" cy="16045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DDF88BF9-A347-4BA3-A4CB-71C498D7B931}"/>
                </a:ext>
              </a:extLst>
            </p:cNvPr>
            <p:cNvCxnSpPr/>
            <p:nvPr/>
          </p:nvCxnSpPr>
          <p:spPr>
            <a:xfrm flipV="1">
              <a:off x="9423176" y="777482"/>
              <a:ext cx="0" cy="529879"/>
            </a:xfrm>
            <a:prstGeom prst="line">
              <a:avLst/>
            </a:prstGeom>
            <a:ln w="38100">
              <a:solidFill>
                <a:srgbClr val="D904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FE3C86B8-B284-480F-BF53-74C89A969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1798" y="2987002"/>
            <a:ext cx="802109" cy="80210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BE5C23D-C168-4723-B037-9664660A6039}"/>
              </a:ext>
            </a:extLst>
          </p:cNvPr>
          <p:cNvSpPr txBox="1"/>
          <p:nvPr/>
        </p:nvSpPr>
        <p:spPr>
          <a:xfrm>
            <a:off x="7769244" y="3884209"/>
            <a:ext cx="3227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Bahnschrift Light" panose="020B0502040204020203" pitchFamily="34" charset="0"/>
              </a:rPr>
              <a:t>Онлайн-сервис для поиска продюсеров и музыкантов с целью создания </a:t>
            </a:r>
            <a:r>
              <a:rPr lang="ru-RU" dirty="0" err="1">
                <a:latin typeface="Bahnschrift Light" panose="020B0502040204020203" pitchFamily="34" charset="0"/>
              </a:rPr>
              <a:t>коллабораций</a:t>
            </a:r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2A8B4E-85A7-438B-A570-14705E7F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95" y="3205105"/>
            <a:ext cx="2113682" cy="60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06B53B56-053A-4C88-B242-50AC0F9C7C07}"/>
              </a:ext>
            </a:extLst>
          </p:cNvPr>
          <p:cNvSpPr txBox="1"/>
          <p:nvPr/>
        </p:nvSpPr>
        <p:spPr>
          <a:xfrm>
            <a:off x="11672807" y="63582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B2D42"/>
                </a:solidFill>
                <a:latin typeface="Bahnschrift" panose="020B0502040204020203" pitchFamily="34" charset="0"/>
              </a:rPr>
              <a:t>6</a:t>
            </a:r>
            <a:endParaRPr lang="en-US" dirty="0">
              <a:solidFill>
                <a:srgbClr val="2B2D4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2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AC4A5DDB-AA22-4203-849F-97E038182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0844" y="4324"/>
            <a:ext cx="10287000" cy="685800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BBF5F66D-1A77-4488-9E36-1D86BA39FDA0}"/>
              </a:ext>
            </a:extLst>
          </p:cNvPr>
          <p:cNvSpPr/>
          <p:nvPr/>
        </p:nvSpPr>
        <p:spPr>
          <a:xfrm>
            <a:off x="-2250288" y="-860610"/>
            <a:ext cx="8359204" cy="8359204"/>
          </a:xfrm>
          <a:prstGeom prst="ellipse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Corbel" panose="020B05030202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8429D-BC7E-495E-9405-87340E3F6B9F}"/>
              </a:ext>
            </a:extLst>
          </p:cNvPr>
          <p:cNvSpPr txBox="1"/>
          <p:nvPr/>
        </p:nvSpPr>
        <p:spPr>
          <a:xfrm>
            <a:off x="631107" y="958761"/>
            <a:ext cx="3909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Цель проекта</a:t>
            </a:r>
            <a:endParaRPr lang="en-US" sz="4800" dirty="0">
              <a:solidFill>
                <a:srgbClr val="EDF2F4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E8C4741-B673-4F63-9EA7-7A2005373A9A}"/>
              </a:ext>
            </a:extLst>
          </p:cNvPr>
          <p:cNvGrpSpPr/>
          <p:nvPr/>
        </p:nvGrpSpPr>
        <p:grpSpPr>
          <a:xfrm>
            <a:off x="976042" y="2323963"/>
            <a:ext cx="5906620" cy="5906620"/>
            <a:chOff x="976042" y="2323963"/>
            <a:chExt cx="5906620" cy="5906620"/>
          </a:xfrm>
        </p:grpSpPr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D7211868-2DE6-4111-B905-FE2CD35B0161}"/>
                </a:ext>
              </a:extLst>
            </p:cNvPr>
            <p:cNvSpPr/>
            <p:nvPr/>
          </p:nvSpPr>
          <p:spPr>
            <a:xfrm rot="14494113">
              <a:off x="976043" y="2323964"/>
              <a:ext cx="5906619" cy="5906619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C322CB2C-2A11-43A9-A0CF-5A55460D9BA7}"/>
                </a:ext>
              </a:extLst>
            </p:cNvPr>
            <p:cNvSpPr/>
            <p:nvPr/>
          </p:nvSpPr>
          <p:spPr>
            <a:xfrm rot="5400000">
              <a:off x="955878" y="2344127"/>
              <a:ext cx="5173201" cy="5132874"/>
            </a:xfrm>
            <a:custGeom>
              <a:avLst/>
              <a:gdLst>
                <a:gd name="connsiteX0" fmla="*/ 0 w 5173201"/>
                <a:gd name="connsiteY0" fmla="*/ 2179564 h 5132874"/>
                <a:gd name="connsiteX1" fmla="*/ 865005 w 5173201"/>
                <a:gd name="connsiteY1" fmla="*/ 91259 h 5132874"/>
                <a:gd name="connsiteX2" fmla="*/ 964567 w 5173201"/>
                <a:gd name="connsiteY2" fmla="*/ 770 h 5132874"/>
                <a:gd name="connsiteX3" fmla="*/ 995028 w 5173201"/>
                <a:gd name="connsiteY3" fmla="*/ 0 h 5132874"/>
                <a:gd name="connsiteX4" fmla="*/ 5169192 w 5173201"/>
                <a:gd name="connsiteY4" fmla="*/ 3964520 h 5132874"/>
                <a:gd name="connsiteX5" fmla="*/ 5173201 w 5173201"/>
                <a:gd name="connsiteY5" fmla="*/ 4123089 h 5132874"/>
                <a:gd name="connsiteX6" fmla="*/ 5041616 w 5173201"/>
                <a:gd name="connsiteY6" fmla="*/ 4267869 h 5132874"/>
                <a:gd name="connsiteX7" fmla="*/ 2953310 w 5173201"/>
                <a:gd name="connsiteY7" fmla="*/ 5132874 h 5132874"/>
                <a:gd name="connsiteX8" fmla="*/ 0 w 5173201"/>
                <a:gd name="connsiteY8" fmla="*/ 2179564 h 513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3201" h="5132874">
                  <a:moveTo>
                    <a:pt x="0" y="2179564"/>
                  </a:moveTo>
                  <a:cubicBezTo>
                    <a:pt x="0" y="1364030"/>
                    <a:pt x="330561" y="625703"/>
                    <a:pt x="865005" y="91259"/>
                  </a:cubicBezTo>
                  <a:lnTo>
                    <a:pt x="964567" y="770"/>
                  </a:lnTo>
                  <a:lnTo>
                    <a:pt x="995028" y="0"/>
                  </a:lnTo>
                  <a:cubicBezTo>
                    <a:pt x="3231222" y="0"/>
                    <a:pt x="5057249" y="1756145"/>
                    <a:pt x="5169192" y="3964520"/>
                  </a:cubicBezTo>
                  <a:lnTo>
                    <a:pt x="5173201" y="4123089"/>
                  </a:lnTo>
                  <a:lnTo>
                    <a:pt x="5041616" y="4267869"/>
                  </a:lnTo>
                  <a:cubicBezTo>
                    <a:pt x="4507172" y="4802313"/>
                    <a:pt x="3768844" y="5132874"/>
                    <a:pt x="2953310" y="5132874"/>
                  </a:cubicBezTo>
                  <a:cubicBezTo>
                    <a:pt x="1322242" y="5132874"/>
                    <a:pt x="0" y="3810632"/>
                    <a:pt x="0" y="2179564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A9BE1F-200C-47C9-B428-56E2CC458811}"/>
              </a:ext>
            </a:extLst>
          </p:cNvPr>
          <p:cNvSpPr txBox="1"/>
          <p:nvPr/>
        </p:nvSpPr>
        <p:spPr>
          <a:xfrm>
            <a:off x="1361181" y="3652470"/>
            <a:ext cx="513634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  <a:t>создание </a:t>
            </a:r>
          </a:p>
          <a:p>
            <a:pPr algn="ctr"/>
            <a: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  <a:t>автоматизированной</a:t>
            </a:r>
            <a:b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</a:br>
            <a: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  <a:t>системы для координации</a:t>
            </a:r>
            <a:b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</a:br>
            <a: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  <a:t>участников и репетиционных</a:t>
            </a:r>
            <a:b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</a:br>
            <a: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  <a:t>процессов</a:t>
            </a:r>
            <a:endParaRPr lang="en-US" sz="2800" dirty="0">
              <a:solidFill>
                <a:srgbClr val="EDF2F4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99795AB-AC00-4C42-9056-96E62A7759B8}"/>
              </a:ext>
            </a:extLst>
          </p:cNvPr>
          <p:cNvGrpSpPr/>
          <p:nvPr/>
        </p:nvGrpSpPr>
        <p:grpSpPr>
          <a:xfrm>
            <a:off x="6583582" y="625018"/>
            <a:ext cx="5063362" cy="5725522"/>
            <a:chOff x="6583582" y="625018"/>
            <a:chExt cx="5063362" cy="572552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1B35B0B-2AAA-452E-8701-5457C6E3E0EC}"/>
                </a:ext>
              </a:extLst>
            </p:cNvPr>
            <p:cNvSpPr txBox="1"/>
            <p:nvPr/>
          </p:nvSpPr>
          <p:spPr>
            <a:xfrm>
              <a:off x="7903827" y="625018"/>
              <a:ext cx="21729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800" b="1" dirty="0">
                  <a:solidFill>
                    <a:srgbClr val="2B2D42"/>
                  </a:solidFill>
                  <a:latin typeface="Corbel" panose="020B0503020204020204" pitchFamily="34" charset="0"/>
                </a:rPr>
                <a:t>Задачи</a:t>
              </a:r>
              <a:endParaRPr lang="en-US" sz="4800" dirty="0">
                <a:solidFill>
                  <a:srgbClr val="2B2D42"/>
                </a:solidFill>
              </a:endParaRPr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BB0C59D8-0D64-4D70-8B6D-6BB5B517BD34}"/>
                </a:ext>
              </a:extLst>
            </p:cNvPr>
            <p:cNvSpPr/>
            <p:nvPr/>
          </p:nvSpPr>
          <p:spPr>
            <a:xfrm>
              <a:off x="6583582" y="1804152"/>
              <a:ext cx="667732" cy="66773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1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D6913C7-DD95-40F6-A140-4A5A8FDAAD73}"/>
                </a:ext>
              </a:extLst>
            </p:cNvPr>
            <p:cNvSpPr/>
            <p:nvPr/>
          </p:nvSpPr>
          <p:spPr>
            <a:xfrm>
              <a:off x="6583582" y="2701927"/>
              <a:ext cx="667732" cy="667732"/>
            </a:xfrm>
            <a:prstGeom prst="ellipse">
              <a:avLst/>
            </a:pr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2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CB004043-4D32-4216-AB4C-3F7B7157EF06}"/>
                </a:ext>
              </a:extLst>
            </p:cNvPr>
            <p:cNvSpPr/>
            <p:nvPr/>
          </p:nvSpPr>
          <p:spPr>
            <a:xfrm>
              <a:off x="7375123" y="3814324"/>
              <a:ext cx="667732" cy="667732"/>
            </a:xfrm>
            <a:prstGeom prst="ellipse">
              <a:avLst/>
            </a:prstGeom>
            <a:solidFill>
              <a:srgbClr val="2B2D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3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10E92B23-1649-40B7-94AF-4A07811F7D64}"/>
                </a:ext>
              </a:extLst>
            </p:cNvPr>
            <p:cNvSpPr/>
            <p:nvPr/>
          </p:nvSpPr>
          <p:spPr>
            <a:xfrm>
              <a:off x="7378417" y="4748566"/>
              <a:ext cx="667732" cy="667732"/>
            </a:xfrm>
            <a:prstGeom prst="ellipse">
              <a:avLst/>
            </a:prstGeom>
            <a:solidFill>
              <a:srgbClr val="2B2D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4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5AF71B5B-604D-47D1-A916-DE27EFDA98FA}"/>
                </a:ext>
              </a:extLst>
            </p:cNvPr>
            <p:cNvSpPr/>
            <p:nvPr/>
          </p:nvSpPr>
          <p:spPr>
            <a:xfrm>
              <a:off x="7375123" y="5682808"/>
              <a:ext cx="667732" cy="667732"/>
            </a:xfrm>
            <a:prstGeom prst="ellipse">
              <a:avLst/>
            </a:prstGeom>
            <a:solidFill>
              <a:srgbClr val="2B2D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rgbClr val="EDF2F4"/>
                  </a:solidFill>
                  <a:latin typeface="Bahnschrift" panose="020B0502040204020203" pitchFamily="34" charset="0"/>
                </a:rPr>
                <a:t>5</a:t>
              </a:r>
              <a:endParaRPr lang="en-US" sz="2800" dirty="0">
                <a:solidFill>
                  <a:srgbClr val="EDF2F4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F09CDFA-29DF-4301-B059-6E7A0D7DF3C0}"/>
                </a:ext>
              </a:extLst>
            </p:cNvPr>
            <p:cNvSpPr txBox="1"/>
            <p:nvPr/>
          </p:nvSpPr>
          <p:spPr>
            <a:xfrm>
              <a:off x="7375124" y="1771333"/>
              <a:ext cx="42718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ru-RU" sz="2000" dirty="0">
                  <a:solidFill>
                    <a:srgbClr val="2B2D42"/>
                  </a:solidFill>
                  <a:latin typeface="Bahnschrift Light" panose="020B0502040204020203" pitchFamily="34" charset="0"/>
                </a:rPr>
                <a:t>Описать действия пользователей в системе с помощью </a:t>
              </a:r>
              <a:r>
                <a:rPr lang="en-US" sz="2000" dirty="0">
                  <a:solidFill>
                    <a:srgbClr val="2B2D42"/>
                  </a:solidFill>
                  <a:latin typeface="Bahnschrift Light" panose="020B0502040204020203" pitchFamily="34" charset="0"/>
                </a:rPr>
                <a:t>Use</a:t>
              </a:r>
              <a:r>
                <a:rPr lang="ru-RU" sz="2000" dirty="0">
                  <a:solidFill>
                    <a:srgbClr val="2B2D42"/>
                  </a:solidFill>
                  <a:latin typeface="Bahnschrift Light" panose="020B0502040204020203" pitchFamily="34" charset="0"/>
                </a:rPr>
                <a:t> </a:t>
              </a:r>
              <a:r>
                <a:rPr lang="en-US" sz="2000" dirty="0">
                  <a:solidFill>
                    <a:srgbClr val="2B2D42"/>
                  </a:solidFill>
                  <a:latin typeface="Bahnschrift Light" panose="020B0502040204020203" pitchFamily="34" charset="0"/>
                </a:rPr>
                <a:t>Cases</a:t>
              </a:r>
              <a:r>
                <a:rPr lang="ru-RU" sz="2000" dirty="0">
                  <a:solidFill>
                    <a:srgbClr val="2B2D42"/>
                  </a:solidFill>
                  <a:latin typeface="Bahnschrift Light" panose="020B0502040204020203" pitchFamily="34" charset="0"/>
                </a:rPr>
                <a:t>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B7C82F-921F-4FFF-977C-7374C91F692E}"/>
                </a:ext>
              </a:extLst>
            </p:cNvPr>
            <p:cNvSpPr txBox="1"/>
            <p:nvPr/>
          </p:nvSpPr>
          <p:spPr>
            <a:xfrm>
              <a:off x="7375123" y="2679904"/>
              <a:ext cx="427181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/>
              <a:r>
                <a:rPr lang="ru-RU" sz="2000" dirty="0">
                  <a:solidFill>
                    <a:srgbClr val="2B2D42"/>
                  </a:solidFill>
                  <a:latin typeface="Bahnschrift Light" panose="020B0502040204020203" pitchFamily="34" charset="0"/>
                  <a:ea typeface="Verdana" panose="020B0604030504040204" pitchFamily="34" charset="0"/>
                </a:rPr>
                <a:t>Реализовать диаграмму бизнес-процесса в нотации </a:t>
              </a:r>
              <a:r>
                <a:rPr lang="en-US" sz="2000" dirty="0" err="1">
                  <a:solidFill>
                    <a:srgbClr val="2B2D42"/>
                  </a:solidFill>
                  <a:latin typeface="Bahnschrift Light" panose="020B0502040204020203" pitchFamily="34" charset="0"/>
                  <a:ea typeface="Verdana" panose="020B0604030504040204" pitchFamily="34" charset="0"/>
                </a:rPr>
                <a:t>bpmn</a:t>
              </a:r>
              <a:endParaRPr lang="ru-RU" sz="2000" dirty="0">
                <a:solidFill>
                  <a:srgbClr val="2B2D42"/>
                </a:solidFill>
                <a:latin typeface="Bahnschrift Light" panose="020B0502040204020203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F6CD29A-4391-48E9-9B4F-D15040CE8940}"/>
                </a:ext>
              </a:extLst>
            </p:cNvPr>
            <p:cNvSpPr txBox="1"/>
            <p:nvPr/>
          </p:nvSpPr>
          <p:spPr>
            <a:xfrm>
              <a:off x="8126631" y="3792689"/>
              <a:ext cx="352031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/>
              <a:r>
                <a:rPr lang="ru-RU" sz="2000" dirty="0">
                  <a:solidFill>
                    <a:srgbClr val="2B2D42"/>
                  </a:solidFill>
                  <a:latin typeface="Bahnschrift Light" panose="020B0502040204020203" pitchFamily="34" charset="0"/>
                  <a:ea typeface="Verdana" panose="020B0604030504040204" pitchFamily="34" charset="0"/>
                </a:rPr>
                <a:t>Реализовать клиентскую часть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620E18-149D-41B5-B634-B6B4D8641DDD}"/>
                </a:ext>
              </a:extLst>
            </p:cNvPr>
            <p:cNvSpPr txBox="1"/>
            <p:nvPr/>
          </p:nvSpPr>
          <p:spPr>
            <a:xfrm>
              <a:off x="8126631" y="4723630"/>
              <a:ext cx="33709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/>
              <a:r>
                <a:rPr lang="ru-RU" sz="2000" dirty="0">
                  <a:solidFill>
                    <a:srgbClr val="2B2D42"/>
                  </a:solidFill>
                  <a:latin typeface="Bahnschrift Light" panose="020B0502040204020203" pitchFamily="34" charset="0"/>
                  <a:ea typeface="Verdana" panose="020B0604030504040204" pitchFamily="34" charset="0"/>
                </a:rPr>
                <a:t>Реализовать серверную часть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441402-DEED-48E0-8815-383041CF780F}"/>
                </a:ext>
              </a:extLst>
            </p:cNvPr>
            <p:cNvSpPr txBox="1"/>
            <p:nvPr/>
          </p:nvSpPr>
          <p:spPr>
            <a:xfrm>
              <a:off x="8126631" y="5816619"/>
              <a:ext cx="32672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/>
              <a:r>
                <a:rPr lang="ru-RU" sz="2000" dirty="0">
                  <a:solidFill>
                    <a:srgbClr val="2B2D42"/>
                  </a:solidFill>
                  <a:latin typeface="Bahnschrift Light" panose="020B0502040204020203" pitchFamily="34" charset="0"/>
                  <a:ea typeface="Verdana" panose="020B0604030504040204" pitchFamily="34" charset="0"/>
                </a:rPr>
                <a:t>Наполнить базу данных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CB9BE22-5C86-4DEC-BE18-D5770BE76829}"/>
              </a:ext>
            </a:extLst>
          </p:cNvPr>
          <p:cNvSpPr txBox="1"/>
          <p:nvPr/>
        </p:nvSpPr>
        <p:spPr>
          <a:xfrm>
            <a:off x="11672807" y="63582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B2D42"/>
                </a:solidFill>
                <a:latin typeface="Bahnschrift" panose="020B0502040204020203" pitchFamily="34" charset="0"/>
              </a:rPr>
              <a:t>7</a:t>
            </a:r>
            <a:endParaRPr lang="en-US" dirty="0">
              <a:solidFill>
                <a:srgbClr val="2B2D4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41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E0C0CF-6DF1-457E-9824-D2F2C9625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1979" y="0"/>
            <a:ext cx="10287000" cy="685800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BBF5F66D-1A77-4488-9E36-1D86BA39FDA0}"/>
              </a:ext>
            </a:extLst>
          </p:cNvPr>
          <p:cNvSpPr/>
          <p:nvPr/>
        </p:nvSpPr>
        <p:spPr>
          <a:xfrm>
            <a:off x="5974048" y="-860610"/>
            <a:ext cx="8359204" cy="8359204"/>
          </a:xfrm>
          <a:prstGeom prst="ellipse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Corbel" panose="020B050302020402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E8C4741-B673-4F63-9EA7-7A2005373A9A}"/>
              </a:ext>
            </a:extLst>
          </p:cNvPr>
          <p:cNvGrpSpPr/>
          <p:nvPr/>
        </p:nvGrpSpPr>
        <p:grpSpPr>
          <a:xfrm rot="5571927">
            <a:off x="5161427" y="2328744"/>
            <a:ext cx="5906620" cy="5906620"/>
            <a:chOff x="976042" y="2323963"/>
            <a:chExt cx="5906620" cy="5906620"/>
          </a:xfrm>
        </p:grpSpPr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D7211868-2DE6-4111-B905-FE2CD35B0161}"/>
                </a:ext>
              </a:extLst>
            </p:cNvPr>
            <p:cNvSpPr/>
            <p:nvPr/>
          </p:nvSpPr>
          <p:spPr>
            <a:xfrm rot="14494113">
              <a:off x="976043" y="2323964"/>
              <a:ext cx="5906619" cy="5906619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C322CB2C-2A11-43A9-A0CF-5A55460D9BA7}"/>
                </a:ext>
              </a:extLst>
            </p:cNvPr>
            <p:cNvSpPr/>
            <p:nvPr/>
          </p:nvSpPr>
          <p:spPr>
            <a:xfrm rot="5400000">
              <a:off x="955878" y="2344127"/>
              <a:ext cx="5173201" cy="5132874"/>
            </a:xfrm>
            <a:custGeom>
              <a:avLst/>
              <a:gdLst>
                <a:gd name="connsiteX0" fmla="*/ 0 w 5173201"/>
                <a:gd name="connsiteY0" fmla="*/ 2179564 h 5132874"/>
                <a:gd name="connsiteX1" fmla="*/ 865005 w 5173201"/>
                <a:gd name="connsiteY1" fmla="*/ 91259 h 5132874"/>
                <a:gd name="connsiteX2" fmla="*/ 964567 w 5173201"/>
                <a:gd name="connsiteY2" fmla="*/ 770 h 5132874"/>
                <a:gd name="connsiteX3" fmla="*/ 995028 w 5173201"/>
                <a:gd name="connsiteY3" fmla="*/ 0 h 5132874"/>
                <a:gd name="connsiteX4" fmla="*/ 5169192 w 5173201"/>
                <a:gd name="connsiteY4" fmla="*/ 3964520 h 5132874"/>
                <a:gd name="connsiteX5" fmla="*/ 5173201 w 5173201"/>
                <a:gd name="connsiteY5" fmla="*/ 4123089 h 5132874"/>
                <a:gd name="connsiteX6" fmla="*/ 5041616 w 5173201"/>
                <a:gd name="connsiteY6" fmla="*/ 4267869 h 5132874"/>
                <a:gd name="connsiteX7" fmla="*/ 2953310 w 5173201"/>
                <a:gd name="connsiteY7" fmla="*/ 5132874 h 5132874"/>
                <a:gd name="connsiteX8" fmla="*/ 0 w 5173201"/>
                <a:gd name="connsiteY8" fmla="*/ 2179564 h 513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3201" h="5132874">
                  <a:moveTo>
                    <a:pt x="0" y="2179564"/>
                  </a:moveTo>
                  <a:cubicBezTo>
                    <a:pt x="0" y="1364030"/>
                    <a:pt x="330561" y="625703"/>
                    <a:pt x="865005" y="91259"/>
                  </a:cubicBezTo>
                  <a:lnTo>
                    <a:pt x="964567" y="770"/>
                  </a:lnTo>
                  <a:lnTo>
                    <a:pt x="995028" y="0"/>
                  </a:lnTo>
                  <a:cubicBezTo>
                    <a:pt x="3231222" y="0"/>
                    <a:pt x="5057249" y="1756145"/>
                    <a:pt x="5169192" y="3964520"/>
                  </a:cubicBezTo>
                  <a:lnTo>
                    <a:pt x="5173201" y="4123089"/>
                  </a:lnTo>
                  <a:lnTo>
                    <a:pt x="5041616" y="4267869"/>
                  </a:lnTo>
                  <a:cubicBezTo>
                    <a:pt x="4507172" y="4802313"/>
                    <a:pt x="3768844" y="5132874"/>
                    <a:pt x="2953310" y="5132874"/>
                  </a:cubicBezTo>
                  <a:cubicBezTo>
                    <a:pt x="1322242" y="5132874"/>
                    <a:pt x="0" y="3810632"/>
                    <a:pt x="0" y="2179564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EFBD1C9-E3A0-4285-88CA-4585BB46B96B}"/>
              </a:ext>
            </a:extLst>
          </p:cNvPr>
          <p:cNvSpPr txBox="1"/>
          <p:nvPr/>
        </p:nvSpPr>
        <p:spPr>
          <a:xfrm>
            <a:off x="8114739" y="958761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Use</a:t>
            </a:r>
            <a:r>
              <a:rPr lang="ru-RU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 </a:t>
            </a:r>
            <a:r>
              <a:rPr lang="en-US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Cases</a:t>
            </a:r>
            <a:endParaRPr lang="en-US" sz="4800" dirty="0">
              <a:solidFill>
                <a:srgbClr val="EDF2F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60F307-CA34-4517-8EDE-3D28DC4824B3}"/>
              </a:ext>
            </a:extLst>
          </p:cNvPr>
          <p:cNvSpPr txBox="1"/>
          <p:nvPr/>
        </p:nvSpPr>
        <p:spPr>
          <a:xfrm>
            <a:off x="5750946" y="4360798"/>
            <a:ext cx="4727576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  <a:t>участник</a:t>
            </a:r>
            <a:b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</a:br>
            <a: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  <a:t>руководитель коллектива</a:t>
            </a:r>
          </a:p>
          <a:p>
            <a:pPr algn="ctr"/>
            <a:r>
              <a:rPr lang="ru-RU" sz="2800" dirty="0">
                <a:solidFill>
                  <a:srgbClr val="EDF2F4"/>
                </a:solidFill>
                <a:latin typeface="Bahnschrift" panose="020B0502040204020203" pitchFamily="34" charset="0"/>
              </a:rPr>
              <a:t>заместитель руководителя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BA6A22-3B6F-4D88-AD76-084338BFB5DE}"/>
              </a:ext>
            </a:extLst>
          </p:cNvPr>
          <p:cNvSpPr txBox="1"/>
          <p:nvPr/>
        </p:nvSpPr>
        <p:spPr>
          <a:xfrm>
            <a:off x="7491006" y="3314213"/>
            <a:ext cx="124745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3600" b="1" dirty="0">
                <a:solidFill>
                  <a:srgbClr val="2B2D42"/>
                </a:solidFill>
                <a:latin typeface="Bahnschrift" panose="020B0502040204020203" pitchFamily="34" charset="0"/>
              </a:rPr>
              <a:t>Роли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CD2B67-2729-4A52-9979-48D87E8123F8}"/>
              </a:ext>
            </a:extLst>
          </p:cNvPr>
          <p:cNvSpPr txBox="1"/>
          <p:nvPr/>
        </p:nvSpPr>
        <p:spPr>
          <a:xfrm>
            <a:off x="11672807" y="635828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DF2F4"/>
                </a:solidFill>
                <a:latin typeface="Bahnschrift" panose="020B0502040204020203" pitchFamily="34" charset="0"/>
              </a:rPr>
              <a:t>8</a:t>
            </a:r>
            <a:endParaRPr lang="en-US" dirty="0">
              <a:solidFill>
                <a:srgbClr val="EDF2F4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>
            <a:extLst>
              <a:ext uri="{FF2B5EF4-FFF2-40B4-BE49-F238E27FC236}">
                <a16:creationId xmlns:a16="http://schemas.microsoft.com/office/drawing/2014/main" id="{8BA2D19A-5C69-4810-8DD6-B7FCE35E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9" y="1036636"/>
            <a:ext cx="7685757" cy="478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E0C0CF-6DF1-457E-9824-D2F2C9625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55433" y="0"/>
            <a:ext cx="10287000" cy="685800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BBF5F66D-1A77-4488-9E36-1D86BA39FDA0}"/>
              </a:ext>
            </a:extLst>
          </p:cNvPr>
          <p:cNvSpPr/>
          <p:nvPr/>
        </p:nvSpPr>
        <p:spPr>
          <a:xfrm>
            <a:off x="8748608" y="-860610"/>
            <a:ext cx="8359204" cy="8359204"/>
          </a:xfrm>
          <a:prstGeom prst="ellipse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Corbel" panose="020B050302020402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E8C4741-B673-4F63-9EA7-7A2005373A9A}"/>
              </a:ext>
            </a:extLst>
          </p:cNvPr>
          <p:cNvGrpSpPr/>
          <p:nvPr/>
        </p:nvGrpSpPr>
        <p:grpSpPr>
          <a:xfrm rot="12347888">
            <a:off x="12685730" y="2309698"/>
            <a:ext cx="5906620" cy="5906620"/>
            <a:chOff x="976042" y="2323963"/>
            <a:chExt cx="5906620" cy="5906620"/>
          </a:xfrm>
        </p:grpSpPr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D7211868-2DE6-4111-B905-FE2CD35B0161}"/>
                </a:ext>
              </a:extLst>
            </p:cNvPr>
            <p:cNvSpPr/>
            <p:nvPr/>
          </p:nvSpPr>
          <p:spPr>
            <a:xfrm rot="14494113">
              <a:off x="976043" y="2323964"/>
              <a:ext cx="5906619" cy="5906619"/>
            </a:xfrm>
            <a:prstGeom prst="ellipse">
              <a:avLst/>
            </a:prstGeom>
            <a:solidFill>
              <a:srgbClr val="EF2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C322CB2C-2A11-43A9-A0CF-5A55460D9BA7}"/>
                </a:ext>
              </a:extLst>
            </p:cNvPr>
            <p:cNvSpPr/>
            <p:nvPr/>
          </p:nvSpPr>
          <p:spPr>
            <a:xfrm rot="5400000">
              <a:off x="955878" y="2344127"/>
              <a:ext cx="5173201" cy="5132874"/>
            </a:xfrm>
            <a:custGeom>
              <a:avLst/>
              <a:gdLst>
                <a:gd name="connsiteX0" fmla="*/ 0 w 5173201"/>
                <a:gd name="connsiteY0" fmla="*/ 2179564 h 5132874"/>
                <a:gd name="connsiteX1" fmla="*/ 865005 w 5173201"/>
                <a:gd name="connsiteY1" fmla="*/ 91259 h 5132874"/>
                <a:gd name="connsiteX2" fmla="*/ 964567 w 5173201"/>
                <a:gd name="connsiteY2" fmla="*/ 770 h 5132874"/>
                <a:gd name="connsiteX3" fmla="*/ 995028 w 5173201"/>
                <a:gd name="connsiteY3" fmla="*/ 0 h 5132874"/>
                <a:gd name="connsiteX4" fmla="*/ 5169192 w 5173201"/>
                <a:gd name="connsiteY4" fmla="*/ 3964520 h 5132874"/>
                <a:gd name="connsiteX5" fmla="*/ 5173201 w 5173201"/>
                <a:gd name="connsiteY5" fmla="*/ 4123089 h 5132874"/>
                <a:gd name="connsiteX6" fmla="*/ 5041616 w 5173201"/>
                <a:gd name="connsiteY6" fmla="*/ 4267869 h 5132874"/>
                <a:gd name="connsiteX7" fmla="*/ 2953310 w 5173201"/>
                <a:gd name="connsiteY7" fmla="*/ 5132874 h 5132874"/>
                <a:gd name="connsiteX8" fmla="*/ 0 w 5173201"/>
                <a:gd name="connsiteY8" fmla="*/ 2179564 h 513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3201" h="5132874">
                  <a:moveTo>
                    <a:pt x="0" y="2179564"/>
                  </a:moveTo>
                  <a:cubicBezTo>
                    <a:pt x="0" y="1364030"/>
                    <a:pt x="330561" y="625703"/>
                    <a:pt x="865005" y="91259"/>
                  </a:cubicBezTo>
                  <a:lnTo>
                    <a:pt x="964567" y="770"/>
                  </a:lnTo>
                  <a:lnTo>
                    <a:pt x="995028" y="0"/>
                  </a:lnTo>
                  <a:cubicBezTo>
                    <a:pt x="3231222" y="0"/>
                    <a:pt x="5057249" y="1756145"/>
                    <a:pt x="5169192" y="3964520"/>
                  </a:cubicBezTo>
                  <a:lnTo>
                    <a:pt x="5173201" y="4123089"/>
                  </a:lnTo>
                  <a:lnTo>
                    <a:pt x="5041616" y="4267869"/>
                  </a:lnTo>
                  <a:cubicBezTo>
                    <a:pt x="4507172" y="4802313"/>
                    <a:pt x="3768844" y="5132874"/>
                    <a:pt x="2953310" y="5132874"/>
                  </a:cubicBezTo>
                  <a:cubicBezTo>
                    <a:pt x="1322242" y="5132874"/>
                    <a:pt x="0" y="3810632"/>
                    <a:pt x="0" y="2179564"/>
                  </a:cubicBezTo>
                  <a:close/>
                </a:path>
              </a:pathLst>
            </a:custGeom>
            <a:solidFill>
              <a:srgbClr val="D90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D2EA2D-8DC6-4DF6-BF7C-EA5C2EB32137}"/>
              </a:ext>
            </a:extLst>
          </p:cNvPr>
          <p:cNvSpPr txBox="1"/>
          <p:nvPr/>
        </p:nvSpPr>
        <p:spPr>
          <a:xfrm>
            <a:off x="9243784" y="2903493"/>
            <a:ext cx="2810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Use</a:t>
            </a:r>
            <a:r>
              <a:rPr lang="ru-RU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 </a:t>
            </a:r>
            <a:r>
              <a:rPr lang="en-US" sz="4800" b="1" dirty="0">
                <a:solidFill>
                  <a:srgbClr val="EDF2F4"/>
                </a:solidFill>
                <a:latin typeface="Corbel" panose="020B0503020204020204" pitchFamily="34" charset="0"/>
              </a:rPr>
              <a:t>Cases</a:t>
            </a:r>
            <a:endParaRPr lang="en-US" sz="4800" dirty="0">
              <a:solidFill>
                <a:srgbClr val="EDF2F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91E06B-2A18-4F52-A530-4435689460DB}"/>
              </a:ext>
            </a:extLst>
          </p:cNvPr>
          <p:cNvSpPr txBox="1"/>
          <p:nvPr/>
        </p:nvSpPr>
        <p:spPr>
          <a:xfrm>
            <a:off x="11672807" y="635828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DF2F4"/>
                </a:solidFill>
                <a:latin typeface="Bahnschrift" panose="020B0502040204020203" pitchFamily="34" charset="0"/>
              </a:rPr>
              <a:t>9</a:t>
            </a:r>
            <a:endParaRPr lang="en-US" dirty="0">
              <a:solidFill>
                <a:srgbClr val="EDF2F4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7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255</Words>
  <Application>Microsoft Office PowerPoint</Application>
  <PresentationFormat>Широкоэкранный</PresentationFormat>
  <Paragraphs>89</Paragraphs>
  <Slides>27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Bahnschrift</vt:lpstr>
      <vt:lpstr>Bahnschrift Light</vt:lpstr>
      <vt:lpstr>Calibri</vt:lpstr>
      <vt:lpstr>Calibri Light</vt:lpstr>
      <vt:lpstr>Corbel</vt:lpstr>
      <vt:lpstr>Тема Office</vt:lpstr>
      <vt:lpstr>Система поддержки деятельности музыкальных коллективов</vt:lpstr>
      <vt:lpstr>Система поддержки деятельности музыкальных коллективов</vt:lpstr>
      <vt:lpstr>Целевая аудитория</vt:lpstr>
      <vt:lpstr>Решение проблем</vt:lpstr>
      <vt:lpstr>Масштабируемость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Диаграммы бизнес-процессов</vt:lpstr>
      <vt:lpstr>Проектирование базы данных</vt:lpstr>
      <vt:lpstr>Серверная часть</vt:lpstr>
      <vt:lpstr>Клиентская часть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поддержки деятельности музыкальных коллективов</dc:title>
  <dc:creator>Дмитрий Лисица</dc:creator>
  <cp:lastModifiedBy>Анастасия Лузинсан</cp:lastModifiedBy>
  <cp:revision>34</cp:revision>
  <dcterms:created xsi:type="dcterms:W3CDTF">2023-12-18T10:01:31Z</dcterms:created>
  <dcterms:modified xsi:type="dcterms:W3CDTF">2023-12-22T08:01:51Z</dcterms:modified>
</cp:coreProperties>
</file>